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58" r:id="rId5"/>
    <p:sldId id="266" r:id="rId6"/>
    <p:sldId id="267" r:id="rId7"/>
    <p:sldId id="260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80D9-1851-4144-90A3-20500A303713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C9EF-3525-48BB-9739-026787B41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80D9-1851-4144-90A3-20500A303713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C9EF-3525-48BB-9739-026787B41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80D9-1851-4144-90A3-20500A303713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C9EF-3525-48BB-9739-026787B41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80D9-1851-4144-90A3-20500A303713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C9EF-3525-48BB-9739-026787B41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80D9-1851-4144-90A3-20500A303713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C9EF-3525-48BB-9739-026787B41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80D9-1851-4144-90A3-20500A303713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C9EF-3525-48BB-9739-026787B41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80D9-1851-4144-90A3-20500A303713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C9EF-3525-48BB-9739-026787B41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80D9-1851-4144-90A3-20500A303713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C9EF-3525-48BB-9739-026787B41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80D9-1851-4144-90A3-20500A303713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C9EF-3525-48BB-9739-026787B41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80D9-1851-4144-90A3-20500A303713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C9EF-3525-48BB-9739-026787B41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80D9-1851-4144-90A3-20500A303713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E1C9EF-3525-48BB-9739-026787B415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180D9-1851-4144-90A3-20500A303713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E1C9EF-3525-48BB-9739-026787B4158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300" dirty="0" smtClean="0">
                <a:latin typeface="Times New Roman" pitchFamily="18" charset="0"/>
                <a:cs typeface="Times New Roman" pitchFamily="18" charset="0"/>
              </a:rPr>
              <a:t>Москва – город образования</a:t>
            </a:r>
            <a:endParaRPr lang="ru-RU" sz="6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152792"/>
          </a:xfrm>
        </p:spPr>
        <p:txBody>
          <a:bodyPr/>
          <a:lstStyle/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учителя  начальных  классов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ГБОУ СОШ №460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Гладченко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Светланы  Ивановны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img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140968"/>
            <a:ext cx="2301265" cy="3602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Курсовая переподготовка и самообразование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00808"/>
            <a:ext cx="85689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2005г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– МИОО. 72ч. Тема: «Организация  и  содержание  развивающих  видов  деятельности  в  начальной  школе».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2008г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–МИОО.144ч. Тема: «Управление развитием качества образ. системы «Преподавание-учение». 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2008 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– МИОО. 72ч. Тема: «Реализация технологии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метода и системы принципов «Школа 2000…» на уроках разной целевой направленности.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2009г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.-МИОО. 72ч. Тема: «Открытые образовательные технологии как стратегии организации самостоятельной учебной работы школьника». 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2011 г. – МИОО. 72ч. Тема: «Использование открытых образовательных технологий в процессе индивидуализации обучения».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2011 г. – Академия повышения квалификации и профессиональной переподготовки работников образования. 72 ч. Тема: «Реализация Федеральных государственных образовательных стандартов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стандартов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начального общего образования в УМК «Школа 2100».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7959196"/>
      </p:ext>
    </p:extLst>
  </p:cSld>
  <p:clrMapOvr>
    <a:masterClrMapping/>
  </p:clrMapOvr>
  <p:transition advTm="185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ХАРАКТЕРИСТИКА-ПРЕДСТАВЛЕНИЕ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Гладченко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Светлана Ивановна, учителя  начальных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классов  ГБОУ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средней  общеобразовательной  школы №460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Юго-Восточного  учебного  округа  г.Москвы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Гладченко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Светлана Ивановна работает в школе № 460 в должности учителя начальных классов 16лет. Общий стаж - 27года. Стаж педагогической деятельности составляет 27 года.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Гладченко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Светлана Ивановна имеет высшее педагогическое образование, окончила Московский государственный заочный педагогический институт в 1988 году по специальности «Педагогика и методика воспитательной работы» (в 1983 году окончила Московское Педагогическое училище № 1 имении К.Д.Ушинского по специальности учитель начальных классов).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Место работы ГОУ СОШ № 460.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В настоящее время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Гладченко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С.И. работает над проблемой управления развитием качества образовательной системы «преподавание – учение» в начальной школе. Приняты к публикации ее разработки уроков по окружающему миру для 4 класса.             </a:t>
            </a:r>
          </a:p>
          <a:p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Гладченко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С.И.– участник конкурса «Учитель года 2009. Строим школу будущего», (сертификат  участника  прилагается).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Гладченко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С.И. – опытный, инициативный, творческий педагог, который любит детей, свою работу, умеет квалифицированно с учетом возрастных особенностей детей преподнести учебный материал, осуществляет индивидуальный подход к каждому ученику, о чем свидетельствует позитивная динамика достижений учащихся ее класса с 2005 по 2009 учебный год.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Светлана Ивановна систематически повышает свое педагогическое мастерство и применяет знания, полученные на курсах повышения квалификации в своей работе.  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Учитель  досконально  планирует  свою  деятельность  на  уроке,  вовлекая в свой  эксперимент  ребят. Светлана Ивановна  с  успехом  использует 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возможности  столичного  образования,  проводя  уроки – экскурсии,  на  базе московских  музеев, уроки – игры. Она  не  только внимательно  продумывает план  своей  деятельности  на  уроке, но и планирует  деятельность  класса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целом  и  каждого  ученика в  отдельности,  уделяя  особое  внимание  активизации  познавательных  интересов  уч-ся,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воспитывает  самостоятельность  мышления,  инициативу,  поощряет  творчество.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Профессиональный  уровень 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Гладченко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С.И. высок,  о  чём  говорит  её  участие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 городских  семинарах.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388" y="115888"/>
          <a:ext cx="8785224" cy="635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324"/>
                <a:gridCol w="3384376"/>
                <a:gridCol w="1404218"/>
                <a:gridCol w="219630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Дата  проведения мероприятия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 каком уровне проводилось мероприятие (ОУ, муниципалитет, округ, город, РФ, международный)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Место проведения мероприятия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Форма участия аттестуемого в мероприятии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24.01.2007г.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Окружной круглый стол. Тема: «Использование результатов экспертно-диагностической деятельности для повышения качества образования»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ГОУ ЦО №1417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Участник круглого стола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06.02.2008г.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Городской семинар для слушателей курсов повышения квалификации МИОО и АПК и ППРО РФ по теме: «Реализация технологии деятельностного метода на уроках ОНЗ»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ГОУ СОШ №1449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Участник круглого стола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октябрь 2008г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Городской семинар по теме «Формирование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единого образовательного пространства на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основе дидактических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принципов «Школа 2000»,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ГОУ ЦО №1417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Участник круглого стола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2009г.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Участие в первом туре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конкурса «Учитель года 2009. Строим школу будущего»-2009г.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Участник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тура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29.01.2009г.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Городской семинар в рамках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экспериментальной площадки по теме: «Структурирование образовательной информации как основа индивидуализации траектории обучения».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под руководством доцента кафедры МГПУ В.В.Лебедева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ГОУ СОШ №460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Выступление с докладом «Развитие умения структурировать текст в целях его эффективного понимания и воспроизведения по теме «Зона арктических пустынь»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2009г.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Городской семинар,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Организованный Московским институтом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открытого образования, кафедрой открытых образовательных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технологий по теме: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«Управление развитием образовательной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деятельности учителя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 рамках учебного учреждения и формирование образовательной среды на основе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проектирования зон активного развития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ученика»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МИОО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Участник круглого стола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44624"/>
          <a:ext cx="8928992" cy="6679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362"/>
                <a:gridCol w="3415265"/>
                <a:gridCol w="1921086"/>
                <a:gridCol w="2952279"/>
              </a:tblGrid>
              <a:tr h="148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18.12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2009г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Городской  научно-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практический семинар, организованный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Московским Институтом Открытого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Образования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Научно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–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Методическим центром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ЮВОУО г.Москвы,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По теме: «Формирование адаптивной среды через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использование </a:t>
                      </a:r>
                      <a:r>
                        <a:rPr lang="ru-RU" sz="1100" dirty="0" err="1" smtClean="0">
                          <a:latin typeface="Times New Roman"/>
                          <a:ea typeface="Calibri"/>
                          <a:cs typeface="Times New Roman"/>
                        </a:rPr>
                        <a:t>здоровьесберегающих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технологий»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МИОО на базе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ГОУ СОШ№473 «Школа здоровья»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Участник круглого стола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2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11.02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2010г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Научно-практическая конференция «Дидактическая система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деятельностного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метода «Школа 2000…» как механизм реализации стандартов второго поколения»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Департамент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образования города Москвы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Участник круглого стола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18.02.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2010г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Окружной семинар «Проектирование гражданственно-правовой среды в школе»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ГОУ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СОШ №1143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Участник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круглого стола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2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11.05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2010г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Городской открытый семинар «Создание педагогических условий для исследования идей славянской взаимности, реализации детских проектов и становление детско-взрослой событийности через дополнительное образование в начальной школе»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ГОУ СОШ №460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Выступление с докладом «Декоративно-прикладное искусство в системе дополнительного образования. Художественная роспись».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Декабрь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2010г.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Участие в конкурсе на грант перефекта ЮВАО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Участник 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тура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1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Февраль 2011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 Общероссийская научно-практическая конференция с международным участием «Исследовательская деятельность учащихся в современном образовательном пространстве»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Московский городской дворец   детского (юношеского) творчества, Лицей№1553 «Лицей  на  Донской», 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Статья принята для печати в сборнике по итогам конференции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Февраль 2011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Городская научно-практическая конференция учащихся и учителей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ГОУ СОШ №1375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Участие в защите исследовательской работы группой учащихся.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Февраль 2011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Окружной конкурс «Юные таланты Московии», исследовательские работы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Участие группы детей в окружном конкурсе «Юные таланты Московии»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Итог: два </a:t>
                      </a: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места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Апрель 2011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Окружной конкурс «Здоровые истины», исследовательская работа.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Участие группы детей в конкурсе, защита исследовательской работы.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Итог: 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место среди 1-2 классов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Методическая подготовка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4" descr="100_02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653434">
            <a:off x="277838" y="1095123"/>
            <a:ext cx="3306993" cy="2502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как мы работали над проектом\100_02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206682">
            <a:off x="5591604" y="1244787"/>
            <a:ext cx="3228270" cy="2457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как мы работали над проектом\100_0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149081"/>
            <a:ext cx="345638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Отчёт 2кл.В за  18  мая\2В-Троице Сергиева Лавра+Богородская игрушка - копия\DSC002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221088"/>
            <a:ext cx="3672408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491880" y="815325"/>
            <a:ext cx="25202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 из приоритетных направлений в моей работе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возможность использования нетрадиционных уроков: викторины, диспуты, путешествия, мастер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классы. С интересом их провожу на базе столичных и подмосковных музеев, выставок, конкурсов.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035167"/>
      </p:ext>
    </p:extLst>
  </p:cSld>
  <p:clrMapOvr>
    <a:masterClrMapping/>
  </p:clrMapOvr>
  <p:transition advTm="1842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62068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Методические  разработки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908720"/>
            <a:ext cx="3888432" cy="7920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Печатная работа: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2060848"/>
            <a:ext cx="4317876" cy="4608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764704"/>
            <a:ext cx="4751511" cy="93610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Печатная  работа: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G:\фото для самопрезентации\грамоты\img2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206" y="1772816"/>
            <a:ext cx="3230226" cy="4536504"/>
          </a:xfrm>
          <a:prstGeom prst="rect">
            <a:avLst/>
          </a:prstGeom>
          <a:noFill/>
        </p:spPr>
      </p:pic>
      <p:pic>
        <p:nvPicPr>
          <p:cNvPr id="3074" name="Picture 2" descr="G:\фото для самопрезентации\грамоты\img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3253432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6862591"/>
      </p:ext>
    </p:extLst>
  </p:cSld>
  <p:clrMapOvr>
    <a:masterClrMapping/>
  </p:clrMapOvr>
  <p:transition advTm="1875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400" dirty="0" smtClean="0"/>
              <a:t> </a:t>
            </a:r>
          </a:p>
          <a:p>
            <a:pPr algn="ctr"/>
            <a:r>
              <a:rPr lang="ru-RU" sz="1400" b="1" u="sng" dirty="0" smtClean="0"/>
              <a:t>СПРАВКА</a:t>
            </a:r>
          </a:p>
          <a:p>
            <a:r>
              <a:rPr lang="ru-RU" sz="1400" dirty="0" smtClean="0"/>
              <a:t>Дана учителю начальных классов </a:t>
            </a:r>
            <a:r>
              <a:rPr lang="ru-RU" sz="1400" dirty="0" err="1" smtClean="0"/>
              <a:t>Гладченко</a:t>
            </a:r>
            <a:r>
              <a:rPr lang="ru-RU" sz="1400" dirty="0" smtClean="0"/>
              <a:t> Светлане Ивановне в том, что она с 2007г. по 2010г. принимала участие в работе городской экспериментальной площадке под руководством  В.В. Лебедева к.п.н.,  профессора кафедры управления образовательными системами МПГУ по теме «Управление развитием образовательной деятельности учителя в рамках учебного учреждения и формирование образовательной среды на основе проектирования зон активного развития ученика». Как учитель-экспериментатор Светлана Ивановна прошла обучение на курсах повышения квалификации по теме «Управление образовательной деятельностью учителя». Светланой Ивановной  были разработаны УМК для 1-ого класса по окружающему миру к темам: «Что и кто?», «Как, откуда и куда?», «Где и когда?»; для 4-ого класса по окружающему миру к теме: «Природные зоны России»; для 2-ого класса по русскому языку к теме: «Правописание парных согласных в корне слова», «Правописание безударных гласных в корне слова». Результаты своей работы Светлана Ивановна представляла на городском открытом семинаре «Структурирование образовательной информации как основа индивидуализации траектории обучения» 29.01.09. с докладом «Развитие умения структурировать текст в целях  его эффективного понимания, запоминания и воспроизведения по теме «Зона арктических пустынь».  </a:t>
            </a:r>
          </a:p>
          <a:p>
            <a:r>
              <a:rPr lang="ru-RU" sz="1400" dirty="0" smtClean="0"/>
              <a:t>С 2009 года по настоящее время Светлана Ивановна работает в городской площадке под руководством Леонтовича Александра Владимировича к.п.н., зам директора Московского городского дворца детского (Юношеского) творчества по теме «Проектирование образовательной среды учреждения как основа становления детско-взрослой событийной общности». В рамках работы этой площадки Светланой Ивановной была организована проектно-исследовательская ученическая деятельность в 1-ом и 2-ом классах по темам: «Рождество в Чехии и России», «Сказки Чехии и России», «Сходство и различия народных кукол Чехии и России», «</a:t>
            </a:r>
            <a:r>
              <a:rPr lang="ru-RU" sz="1400" dirty="0" err="1" smtClean="0"/>
              <a:t>Пятилепестковая</a:t>
            </a:r>
            <a:r>
              <a:rPr lang="ru-RU" sz="1400" dirty="0" smtClean="0"/>
              <a:t> Роза». Результаты своей работы Светлана Ивановна представляла на городском открытом семинаре «Создание педагогических условий для исследования идей славянской взаимности, реализации детских проектов и становление детско-взрослой событийности через дополнительное образование в начальной школе» 11.05.2010 с докладом </a:t>
            </a:r>
            <a:r>
              <a:rPr lang="ru-RU" sz="1400" b="1" dirty="0" smtClean="0"/>
              <a:t>«</a:t>
            </a:r>
            <a:r>
              <a:rPr lang="ru-RU" sz="1400" dirty="0" smtClean="0"/>
              <a:t>Декоративно-прикладное искусство в системе дополнительного образования. Художественная роспись».</a:t>
            </a:r>
          </a:p>
          <a:p>
            <a:r>
              <a:rPr lang="ru-RU" sz="1400" dirty="0" err="1" smtClean="0"/>
              <a:t>Гладченко</a:t>
            </a:r>
            <a:r>
              <a:rPr lang="ru-RU" sz="1400" dirty="0" smtClean="0"/>
              <a:t> С.И. в течение 2009-2010 учебного года принимала активное участие в подготовке и проведении мероприятий в экспериментально-инновационном поле ГОУ СОШ №460 и Юго-Восточного округа г. Москвы по проблеме «Открытые педагогические технологии».</a:t>
            </a:r>
          </a:p>
          <a:p>
            <a:r>
              <a:rPr lang="ru-RU" sz="1400" dirty="0" smtClean="0"/>
              <a:t>С 2011 года Светлана Ивановна планирует принять участие в работе открывающейся ГЭП «Проектирование и реализация учителем эффективного образовательного процесса в условиях введения ФГОС».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Награждена  грамотами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1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2703244" cy="4637113"/>
          </a:xfrm>
        </p:spPr>
      </p:pic>
      <p:pic>
        <p:nvPicPr>
          <p:cNvPr id="6" name="Содержимое 5" descr="img1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75856" y="1556792"/>
            <a:ext cx="2520280" cy="4584509"/>
          </a:xfrm>
        </p:spPr>
      </p:pic>
      <p:pic>
        <p:nvPicPr>
          <p:cNvPr id="8193" name="Picture 1" descr="F:\СВЕТА\img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556792"/>
            <a:ext cx="2448271" cy="4593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7475705"/>
      </p:ext>
    </p:extLst>
  </p:cSld>
  <p:clrMapOvr>
    <a:masterClrMapping/>
  </p:clrMapOvr>
  <p:transition advTm="1856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Благодарственные  письма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1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772816"/>
            <a:ext cx="2376264" cy="3486402"/>
          </a:xfrm>
        </p:spPr>
      </p:pic>
      <p:pic>
        <p:nvPicPr>
          <p:cNvPr id="7169" name="Picture 1" descr="G:\фото для самопрезентации\грамоты\img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052736"/>
            <a:ext cx="2440691" cy="3477984"/>
          </a:xfrm>
          <a:prstGeom prst="rect">
            <a:avLst/>
          </a:prstGeom>
          <a:noFill/>
        </p:spPr>
      </p:pic>
      <p:pic>
        <p:nvPicPr>
          <p:cNvPr id="7170" name="Picture 2" descr="F:\портфолио класса\грамоты\img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2376265" cy="3456384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043608" y="1920085"/>
            <a:ext cx="2232248" cy="33091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5235789"/>
      </p:ext>
    </p:extLst>
  </p:cSld>
  <p:clrMapOvr>
    <a:masterClrMapping/>
  </p:clrMapOvr>
  <p:transition advTm="18391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</TotalTime>
  <Words>721</Words>
  <Application>Microsoft Office PowerPoint</Application>
  <PresentationFormat>Экран (4:3)</PresentationFormat>
  <Paragraphs>165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Москва – город образования</vt:lpstr>
      <vt:lpstr>Слайд 2</vt:lpstr>
      <vt:lpstr>Слайд 3</vt:lpstr>
      <vt:lpstr>Слайд 4</vt:lpstr>
      <vt:lpstr> Методическая подготовка</vt:lpstr>
      <vt:lpstr>Методические  разработки</vt:lpstr>
      <vt:lpstr>Слайд 7</vt:lpstr>
      <vt:lpstr>Награждена  грамотами</vt:lpstr>
      <vt:lpstr>Благодарственные  письма</vt:lpstr>
      <vt:lpstr>    Курсовая переподготовка и самообразование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29</cp:revision>
  <dcterms:created xsi:type="dcterms:W3CDTF">2011-11-11T05:14:36Z</dcterms:created>
  <dcterms:modified xsi:type="dcterms:W3CDTF">2011-11-11T08:56:06Z</dcterms:modified>
</cp:coreProperties>
</file>