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8FB-7BA6-4520-8319-2513B91D9D21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A48F20-BF9F-4B47-812F-15EF71DF8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8FB-7BA6-4520-8319-2513B91D9D21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F20-BF9F-4B47-812F-15EF71DF8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8FB-7BA6-4520-8319-2513B91D9D21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F20-BF9F-4B47-812F-15EF71DF8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8FB-7BA6-4520-8319-2513B91D9D21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A48F20-BF9F-4B47-812F-15EF71DF8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8FB-7BA6-4520-8319-2513B91D9D21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F20-BF9F-4B47-812F-15EF71DF8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8FB-7BA6-4520-8319-2513B91D9D21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F20-BF9F-4B47-812F-15EF71DF8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8FB-7BA6-4520-8319-2513B91D9D21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CA48F20-BF9F-4B47-812F-15EF71DF8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8FB-7BA6-4520-8319-2513B91D9D21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F20-BF9F-4B47-812F-15EF71DF8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8FB-7BA6-4520-8319-2513B91D9D21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F20-BF9F-4B47-812F-15EF71DF8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8FB-7BA6-4520-8319-2513B91D9D21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F20-BF9F-4B47-812F-15EF71DF8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8FB-7BA6-4520-8319-2513B91D9D21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F20-BF9F-4B47-812F-15EF71DF8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4C08FB-7BA6-4520-8319-2513B91D9D21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A48F20-BF9F-4B47-812F-15EF71DF8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785927"/>
            <a:ext cx="8458200" cy="4289860"/>
          </a:xfrm>
        </p:spPr>
        <p:txBody>
          <a:bodyPr>
            <a:noAutofit/>
          </a:bodyPr>
          <a:lstStyle/>
          <a:p>
            <a:r>
              <a:rPr lang="ru-RU" sz="9600" dirty="0" err="1" smtClean="0"/>
              <a:t>Кайда</a:t>
            </a:r>
            <a:r>
              <a:rPr lang="ru-RU" sz="9600" dirty="0" smtClean="0"/>
              <a:t>? Где?</a:t>
            </a:r>
            <a:endParaRPr lang="ru-RU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/>
              <a:t>д</a:t>
            </a:r>
            <a:r>
              <a:rPr lang="tt-RU" dirty="0" smtClean="0"/>
              <a:t>ан- дән, тан-тән, нан-нән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607223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678661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Documents and Settings\Admin\Рабочий стол\документы\1\фотки\DSC058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2"/>
            <a:ext cx="7215238" cy="5554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Спроси:</a:t>
            </a:r>
          </a:p>
          <a:p>
            <a:r>
              <a:rPr lang="ru-RU" dirty="0" smtClean="0"/>
              <a:t>Ты где учишься?</a:t>
            </a:r>
          </a:p>
          <a:p>
            <a:r>
              <a:rPr lang="ru-RU" dirty="0" smtClean="0"/>
              <a:t>Ты где живешь?</a:t>
            </a:r>
          </a:p>
          <a:p>
            <a:r>
              <a:rPr lang="ru-RU" dirty="0" smtClean="0"/>
              <a:t>Книга где?</a:t>
            </a:r>
          </a:p>
          <a:p>
            <a:r>
              <a:rPr lang="ru-RU" dirty="0" smtClean="0"/>
              <a:t>Бабушка откуда едет?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15436" cy="838200"/>
          </a:xfrm>
        </p:spPr>
        <p:txBody>
          <a:bodyPr/>
          <a:lstStyle/>
          <a:p>
            <a:pPr algn="ctr"/>
            <a:r>
              <a:rPr lang="ru-RU" dirty="0" smtClean="0"/>
              <a:t>Да- </a:t>
            </a:r>
            <a:r>
              <a:rPr lang="ru-RU" dirty="0" err="1" smtClean="0"/>
              <a:t>д</a:t>
            </a:r>
            <a:r>
              <a:rPr lang="tt-RU" dirty="0" smtClean="0"/>
              <a:t>ә, та- тә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542928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8604"/>
            <a:ext cx="4857784" cy="569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643050"/>
            <a:ext cx="542928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Кая? Куда?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t-RU" sz="8800" dirty="0" smtClean="0"/>
              <a:t> га-гә</a:t>
            </a:r>
          </a:p>
          <a:p>
            <a:pPr algn="ctr"/>
            <a:r>
              <a:rPr lang="tt-RU" sz="8800" dirty="0"/>
              <a:t>к</a:t>
            </a:r>
            <a:r>
              <a:rPr lang="tt-RU" sz="8800" dirty="0" smtClean="0"/>
              <a:t>а-кә</a:t>
            </a:r>
            <a:endParaRPr lang="ru-RU" sz="8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/>
              <a:t>г</a:t>
            </a:r>
            <a:r>
              <a:rPr lang="tt-RU" dirty="0" smtClean="0"/>
              <a:t>а-гә   ка-кә</a:t>
            </a:r>
            <a:endParaRPr lang="ru-RU" dirty="0"/>
          </a:p>
        </p:txBody>
      </p:sp>
      <p:pic>
        <p:nvPicPr>
          <p:cNvPr id="4" name="Picture 4" descr="img0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8000" contrast="24000"/>
          </a:blip>
          <a:srcRect/>
          <a:stretch>
            <a:fillRect/>
          </a:stretch>
        </p:blipFill>
        <p:spPr>
          <a:xfrm>
            <a:off x="457200" y="1285860"/>
            <a:ext cx="8229600" cy="5143536"/>
          </a:xfrm>
          <a:gradFill rotWithShape="1">
            <a:gsLst>
              <a:gs pos="0">
                <a:srgbClr val="E4FFFF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3"/>
            <a:ext cx="7072362" cy="544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7153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/>
          <a:lstStyle/>
          <a:p>
            <a:r>
              <a:rPr lang="tt-RU" dirty="0" smtClean="0"/>
              <a:t>Кайдан? Откуда?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tt-RU" sz="8000" dirty="0" smtClean="0"/>
              <a:t>Кайдан?</a:t>
            </a:r>
          </a:p>
          <a:p>
            <a:r>
              <a:rPr lang="tt-RU" sz="8000" dirty="0" smtClean="0"/>
              <a:t>Откуда?</a:t>
            </a:r>
            <a:endParaRPr lang="ru-RU" sz="8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</TotalTime>
  <Words>50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Кайда? Где?</vt:lpstr>
      <vt:lpstr>Да- дә, та- тә</vt:lpstr>
      <vt:lpstr>Слайд 3</vt:lpstr>
      <vt:lpstr>Слайд 4</vt:lpstr>
      <vt:lpstr>Кая? Куда?</vt:lpstr>
      <vt:lpstr>га-гә   ка-кә</vt:lpstr>
      <vt:lpstr>Слайд 7</vt:lpstr>
      <vt:lpstr>Слайд 8</vt:lpstr>
      <vt:lpstr>Кайдан? Откуда?</vt:lpstr>
      <vt:lpstr>дан- дән, тан-тән, нан-нән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Кайда? Где?</dc:title>
  <dc:creator>Admin</dc:creator>
  <cp:lastModifiedBy>Admin</cp:lastModifiedBy>
  <cp:revision>6</cp:revision>
  <dcterms:created xsi:type="dcterms:W3CDTF">2011-02-07T16:01:59Z</dcterms:created>
  <dcterms:modified xsi:type="dcterms:W3CDTF">2011-10-14T16:15:08Z</dcterms:modified>
</cp:coreProperties>
</file>