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CC"/>
    <a:srgbClr val="CCFF33"/>
    <a:srgbClr val="CCFF99"/>
    <a:srgbClr val="99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DCD970-B40C-4262-9027-911A1AD1998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793D15-A3BB-4084-B739-97305BCF32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ducation.lego.com/ru-ru/lego-education-product-database/wedo/9580-lego-education-wedo-construction-s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1828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4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ПервоРобот</a:t>
            </a:r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LEGO </a:t>
            </a:r>
            <a:r>
              <a:rPr lang="en-US" sz="4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WeDo</a:t>
            </a:r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://cache.lego.com/r/education/-/media/lego%20education/home/images/preschool%20and%20school/wedo/wedo-classroom-management.png?l.r=-18848162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3529565" cy="337661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28662" y="3286124"/>
            <a:ext cx="3500462" cy="1828800"/>
          </a:xfrm>
          <a:prstGeom prst="rect">
            <a:avLst/>
          </a:prstGeom>
        </p:spPr>
        <p:txBody>
          <a:bodyPr vert="horz" lIns="45720" tIns="0" rIns="45720" bIns="0" anchor="b">
            <a:normAutofit fontScale="70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>
                <a:solidFill>
                  <a:srgbClr val="00B0F0"/>
                </a:solidFill>
              </a:rPr>
              <a:t>П</a:t>
            </a:r>
            <a:r>
              <a:rPr lang="ru-RU" sz="4000" b="1" dirty="0" smtClean="0">
                <a:solidFill>
                  <a:srgbClr val="00B0F0"/>
                </a:solidFill>
              </a:rPr>
              <a:t>рактико-ориентированные образовательные </a:t>
            </a:r>
            <a:br>
              <a:rPr lang="ru-RU" sz="4000" b="1" dirty="0" smtClean="0">
                <a:solidFill>
                  <a:srgbClr val="00B0F0"/>
                </a:solidFill>
              </a:rPr>
            </a:br>
            <a:r>
              <a:rPr lang="ru-RU" sz="4000" b="1" dirty="0" smtClean="0">
                <a:solidFill>
                  <a:srgbClr val="00B0F0"/>
                </a:solidFill>
              </a:rPr>
              <a:t>решения </a:t>
            </a:r>
          </a:p>
          <a:p>
            <a:pPr lvl="0" algn="ctr">
              <a:spcBef>
                <a:spcPct val="0"/>
              </a:spcBef>
            </a:pPr>
            <a:r>
              <a:rPr lang="ru-RU" sz="4000" b="1" dirty="0" smtClean="0">
                <a:solidFill>
                  <a:srgbClr val="00B0F0"/>
                </a:solidFill>
              </a:rPr>
              <a:t>для детей 6-10 лет</a:t>
            </a:r>
            <a:endParaRPr kumimoji="0" lang="ru-RU" sz="4400" b="1" i="0" u="none" strike="noStrike" kern="1200" cap="all" spc="0" normalizeH="0" baseline="0" noProof="0" dirty="0">
              <a:ln w="6350"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21457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 fontAlgn="t"/>
            <a:r>
              <a:rPr lang="ru-RU" sz="1600" dirty="0" smtClean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комплект </a:t>
            </a:r>
            <a:r>
              <a:rPr lang="ru-RU" sz="1800" dirty="0" smtClean="0"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Базового набора LEGO </a:t>
            </a:r>
            <a:r>
              <a:rPr lang="ru-RU" sz="1800" dirty="0" err="1" smtClean="0"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Education</a:t>
            </a:r>
            <a:r>
              <a:rPr lang="ru-RU" sz="1800" dirty="0" smtClean="0"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lang="ru-RU" sz="1800" dirty="0" err="1" smtClean="0"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WeDo</a:t>
            </a:r>
            <a:r>
              <a:rPr lang="ru-RU" sz="1800" dirty="0" smtClean="0"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входит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набор кирпичиков и прочих элементов, из которых можно собрать 12 базовых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моделей.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Базовый набор включает в себя следующее: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• Тщательно подобранные кирпичики ярких цветов.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• Шестерни, оси и шкивы, необходимые для конструирования моделей.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• Специальные элементы, такие как эластичные ремни, которые позволяют технически сложные модели.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• М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ини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фигурки ЛЕГО, Макс и Маша.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001056" cy="3859046"/>
        </p:xfrm>
        <a:graphic>
          <a:graphicData uri="http://schemas.openxmlformats.org/drawingml/2006/table">
            <a:tbl>
              <a:tblPr/>
              <a:tblGrid>
                <a:gridCol w="3788861"/>
                <a:gridCol w="351896"/>
                <a:gridCol w="3860299"/>
              </a:tblGrid>
              <a:tr h="8586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Датчик наклона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WeDo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Датчик движения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WeDo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789">
                <a:tc>
                  <a:txBody>
                    <a:bodyPr/>
                    <a:lstStyle/>
                    <a:p>
                      <a:pPr algn="ctr" fontAlgn="t"/>
                      <a:endParaRPr lang="ru-RU" sz="18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6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USB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хаб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WeDo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 мотор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WeDo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789">
                <a:tc>
                  <a:txBody>
                    <a:bodyPr/>
                    <a:lstStyle/>
                    <a:p>
                      <a:pPr algn="ctr" fontAlgn="t"/>
                      <a:endParaRPr lang="ru-RU" sz="500"/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dirty="0"/>
                        <a:t> </a:t>
                      </a:r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500" dirty="0"/>
                    </a:p>
                  </a:txBody>
                  <a:tcPr marL="27697" marR="27697" marT="13849" marB="138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http://cache.lego.com/r/education/-/media/lego%20education/home/images/preschool%20and%20school/wedo/wedo-tilt-sensor-320x171.png?l.r=9906650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000372"/>
            <a:ext cx="2694739" cy="14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4099" name="Picture 3" descr="http://cache.lego.com/r/education/-/media/lego%20education/home/images/preschool%20and%20school/wedo/wedo-motion-sensor-320x171.png?l.r=-20866547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000372"/>
            <a:ext cx="2694739" cy="14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4100" name="Picture 4" descr="http://cache.lego.com/r/education/-/media/lego%20education/home/images/preschool%20and%20school/wedo/wedo-usb-hub-320x171.png?l.r=-119589497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5000636"/>
            <a:ext cx="2694739" cy="14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4101" name="Picture 5" descr="http://cache.lego.com/r/education/-/media/lego%20education/home/images/preschool%20and%20school/wedo/wedo-m-motor-320x171.png?l.r=-893325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5000636"/>
            <a:ext cx="2694739" cy="14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effectLst/>
                <a:latin typeface="+mj-lt"/>
              </a:rPr>
              <a:t>Цель: развитие научно-технического мышления и творчества обучающихся посредством образовательных конструкторов ЛЕГО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ru-RU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23768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+mj-lt"/>
              </a:rPr>
              <a:t>Задачи</a:t>
            </a:r>
            <a:endParaRPr lang="ru-RU" dirty="0" smtClean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Формирование информационной культуры дошкольника, под которой понимается умение целенаправленно работать с информацией и использование для этого возможности компьютера; формирование умений и навыков конструирования, приобретения первого опыта при решении конструкторских задач, знакомство и освоение  программирования в компьютерной среде </a:t>
            </a:r>
            <a:r>
              <a:rPr lang="en-US" dirty="0" err="1" smtClean="0">
                <a:latin typeface="+mj-lt"/>
              </a:rPr>
              <a:t>LEGOWeDO</a:t>
            </a:r>
            <a:r>
              <a:rPr lang="ru-RU" dirty="0" smtClean="0">
                <a:latin typeface="+mj-lt"/>
              </a:rPr>
              <a:t>.</a:t>
            </a:r>
          </a:p>
          <a:p>
            <a:pPr lvl="0"/>
            <a:r>
              <a:rPr lang="ru-RU" dirty="0" smtClean="0">
                <a:latin typeface="+mj-lt"/>
              </a:rPr>
              <a:t>Развитие логического, алгоритмического и системного мышления; направлена на подготовку ребенка к предстоящему взаимодействию с информационными технологиями образования в школе.</a:t>
            </a:r>
          </a:p>
          <a:p>
            <a:pPr lvl="0"/>
            <a:r>
              <a:rPr lang="ru-RU" dirty="0" smtClean="0">
                <a:latin typeface="+mj-lt"/>
              </a:rPr>
              <a:t>Способствовать воспитанию личностных качеств: целеустремленности, настойчивости, самостоятельности, чувства коллективизма и взаимной поддержки</a:t>
            </a:r>
            <a:r>
              <a:rPr lang="ru-RU" dirty="0" smtClean="0">
                <a:latin typeface="+mj-lt"/>
              </a:rPr>
              <a:t>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0006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работы: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понятие алгоритм; 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основы программирования; 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конструирование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 программирование моделей по образцу, понятие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инструкция; 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рограммирование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простых моделей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LEGO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через приложения 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компьютере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детали конструктора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понятия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двигатель, датчики движения и положения,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LEGO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USB Hub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коммутатор);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передача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движения и преобразование энергии 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механизме; 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сследование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планирование, пошаговое решение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проблем;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ндивидуальная работа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парах.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178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"ПервоРобот  LEGO WeDo"</vt:lpstr>
      <vt:lpstr> В комплект Базового набора LEGO Education WeDo  входит набор кирпичиков и прочих элементов, из которых можно собрать 12 базовых моделей. Базовый набор включает в себя следующее: • Тщательно подобранные кирпичики ярких цветов. • Шестерни, оси и шкивы, необходимые для конструирования моделей. • Специальные элементы, такие как эластичные ремни, которые позволяют технически сложные модели. • Мини фигурки ЛЕГО, Макс и Маша. </vt:lpstr>
      <vt:lpstr>Цель: развитие научно-технического мышления и творчества обучающихся посредством образовательных конструкторов ЛЕГО.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"ПервоРобот  LEGO WeDo"</dc:title>
  <dc:creator>1</dc:creator>
  <cp:lastModifiedBy>1</cp:lastModifiedBy>
  <cp:revision>8</cp:revision>
  <dcterms:created xsi:type="dcterms:W3CDTF">2015-04-06T18:01:27Z</dcterms:created>
  <dcterms:modified xsi:type="dcterms:W3CDTF">2015-04-06T19:07:45Z</dcterms:modified>
</cp:coreProperties>
</file>