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70" r:id="rId9"/>
    <p:sldId id="265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4" autoAdjust="0"/>
    <p:restoredTop sz="94660"/>
  </p:normalViewPr>
  <p:slideViewPr>
    <p:cSldViewPr>
      <p:cViewPr varScale="1">
        <p:scale>
          <a:sx n="56" d="100"/>
          <a:sy n="56" d="100"/>
        </p:scale>
        <p:origin x="-9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6FC95-8BB9-42AA-BABF-647D2DD9E4E4}" type="slidenum">
              <a:rPr lang="zh-CN" alt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5C44-FA2F-45FE-8F65-247BA263494C}" type="slidenum">
              <a:rPr lang="zh-CN" alt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670D7-B4C6-42B4-BFA6-6C999850BDA0}" type="slidenum">
              <a:rPr lang="zh-CN" alt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D2AB-788C-477B-AAAE-CAB3029733D1}" type="slidenum">
              <a:rPr lang="zh-CN" alt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4B1F-02D5-4105-9711-2C11C8D43F20}" type="slidenum">
              <a:rPr lang="zh-CN" alt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75EB-D91C-4B7D-83D4-4D9B2AFCCC19}" type="slidenum">
              <a:rPr lang="zh-CN" alt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EC65-1640-48CF-8320-5AE487FDAB54}" type="slidenum">
              <a:rPr lang="zh-CN" alt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DB56-F06A-459D-B3B4-C59B6A550508}" type="slidenum">
              <a:rPr lang="zh-CN" alt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36D0-043D-4392-853E-572C6AFF8A19}" type="slidenum">
              <a:rPr lang="zh-CN" alt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DC46-7743-484B-9C3A-8BD8ED8F729A}" type="slidenum">
              <a:rPr lang="zh-CN" alt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B2B0-6B73-45D4-88F3-035092FF30E2}" type="slidenum">
              <a:rPr lang="zh-CN" alt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26D24A6-6E07-4571-B2A4-BCC5717FBD16}" type="slidenum">
              <a:rPr lang="zh-CN" alt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44;&#1086;&#1085;&#1077;&#1094;&#1082;\CJ-AKO-(muzofon.co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40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МОЙ ЛЮБИМЫЙ ГОРОД</a:t>
            </a:r>
            <a:endParaRPr lang="ru-RU" sz="4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805846"/>
            <a:ext cx="4752528" cy="6052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J-AKO-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53843" y="62483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3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numSld="1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23528" y="4509120"/>
            <a:ext cx="51125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Monotype Corsiva" pitchFamily="66" charset="0"/>
              </a:rPr>
              <a:t>Школа - самый лучший друг,</a:t>
            </a:r>
          </a:p>
          <a:p>
            <a:r>
              <a:rPr lang="ru-RU" sz="3200" b="1" dirty="0" smtClean="0">
                <a:solidFill>
                  <a:srgbClr val="00B050"/>
                </a:solidFill>
                <a:latin typeface="Monotype Corsiva" pitchFamily="66" charset="0"/>
              </a:rPr>
              <a:t>Второй наш друг родной.</a:t>
            </a:r>
          </a:p>
          <a:p>
            <a:r>
              <a:rPr lang="ru-RU" sz="3200" b="1" dirty="0" smtClean="0">
                <a:solidFill>
                  <a:srgbClr val="00B050"/>
                </a:solidFill>
                <a:latin typeface="Monotype Corsiva" pitchFamily="66" charset="0"/>
              </a:rPr>
              <a:t>Здесь постигаем курс наук</a:t>
            </a:r>
          </a:p>
          <a:p>
            <a:r>
              <a:rPr lang="ru-RU" sz="3200" b="1" dirty="0" smtClean="0">
                <a:solidFill>
                  <a:srgbClr val="00B050"/>
                </a:solidFill>
                <a:latin typeface="Monotype Corsiva" pitchFamily="66" charset="0"/>
              </a:rPr>
              <a:t>Мы дружною семьёй.</a:t>
            </a:r>
            <a:endParaRPr lang="ru-RU" sz="32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25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1804"/>
            <a:ext cx="3960439" cy="3091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57" y="2946328"/>
            <a:ext cx="4355976" cy="3911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3562010"/>
            <a:ext cx="3384375" cy="3039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23581"/>
            <a:ext cx="46926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  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Я люблю свой детский сад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В нем полным-полно ребят.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Раз, два, три, четыре, пять…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Жаль, что всех не сосчитать.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Может сто их, может двести.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Хорошо, когда мы вместе!</a:t>
            </a:r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75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47443"/>
            <a:ext cx="71396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Великую землю,</a:t>
            </a:r>
          </a:p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Любимую землю,</a:t>
            </a:r>
          </a:p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Где мы родились и живем,</a:t>
            </a:r>
          </a:p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Мы Родиной светлой, Мы Родиной милой,</a:t>
            </a:r>
          </a:p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Мы Родиной нашей зовем.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47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8" r="18148"/>
          <a:stretch/>
        </p:blipFill>
        <p:spPr>
          <a:xfrm>
            <a:off x="2699792" y="2420888"/>
            <a:ext cx="3528392" cy="44371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ГЕРБ ГОРОДА</a:t>
            </a:r>
          </a:p>
          <a:p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Перекрещеные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шашки символизируют роль казачества в становление города, кирка символ добывающей промышленности. Золотой ключ означает открытие, познание.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40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6" b="12839"/>
          <a:stretch/>
        </p:blipFill>
        <p:spPr>
          <a:xfrm>
            <a:off x="0" y="0"/>
            <a:ext cx="9144000" cy="6781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82" r="18247"/>
          <a:stretch/>
        </p:blipFill>
        <p:spPr>
          <a:xfrm>
            <a:off x="6732240" y="3164255"/>
            <a:ext cx="2252134" cy="3617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7504" y="95339"/>
            <a:ext cx="586090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Благая радость утром в воскресенье,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Когда еще весь город спит,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Услышать чудный зов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Колоколов Успенья.</a:t>
            </a:r>
          </a:p>
        </p:txBody>
      </p:sp>
    </p:spTree>
    <p:extLst>
      <p:ext uri="{BB962C8B-B14F-4D97-AF65-F5344CB8AC3E}">
        <p14:creationId xmlns:p14="http://schemas.microsoft.com/office/powerpoint/2010/main" val="170898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59" y="2564904"/>
            <a:ext cx="5568611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123" y="476672"/>
            <a:ext cx="3395877" cy="4907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400782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В этом парке по дорожкам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Сказки, песни, лапки, ножки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Семенят, бегут и скачут,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И смеются, реже плачут.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И, конечно, вас тут ждали!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Заходите! Побежали?!</a:t>
            </a:r>
            <a:endParaRPr lang="ru-RU" sz="28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42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1" y="30171"/>
            <a:ext cx="3888432" cy="5496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757" y="2369840"/>
            <a:ext cx="3600400" cy="4488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96" y="33123"/>
            <a:ext cx="3599904" cy="51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610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7270"/>
            <a:ext cx="2664296" cy="3383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42" y="2132856"/>
            <a:ext cx="4802997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717032"/>
            <a:ext cx="338437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7504" y="92531"/>
            <a:ext cx="465544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Шахтеры! Вам поклон земной,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За труд тяжелый и упорный!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Ведь каждый день вы под землей,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Сражаетесь с породой горной!</a:t>
            </a:r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84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241" y="-26227"/>
            <a:ext cx="4092577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464496" cy="6698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076056" y="3029188"/>
            <a:ext cx="38507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Мы забрались на качели,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Раз-два и полетели!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Сверху вниз летим мы – ух!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Перехватывает дух!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А теперь летим наверх –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Разбирает сразу смех!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Все качается кругом: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Облака, деревья, дом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И дорога, и трава,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И кружится голова!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1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4"/>
            <a:ext cx="5076056" cy="331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067" y="2321496"/>
            <a:ext cx="4176464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23528" y="3327301"/>
            <a:ext cx="49600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Стоит фонтан, себе стоит,</a:t>
            </a: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Стоит фонтан себе смиренно.</a:t>
            </a: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С трубы водичка в нём бежит</a:t>
            </a: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И нежно золотится пена.</a:t>
            </a: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И в жаркий день приют для птиц</a:t>
            </a: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И дети любят по - плескаться.</a:t>
            </a: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Спасает он десятки лиц</a:t>
            </a: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И заставляет улыбаться.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34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48"/>
            <a:ext cx="9144000" cy="6829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283968" y="104611"/>
            <a:ext cx="46572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Аквапарк, какое чудо!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Дивный воздух и вода,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Здесь купаются, ныряют,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Звонкий смех и красота,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20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347</TotalTime>
  <Words>319</Words>
  <Application>Microsoft Office PowerPoint</Application>
  <PresentationFormat>Экран (4:3)</PresentationFormat>
  <Paragraphs>55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18</cp:revision>
  <dcterms:created xsi:type="dcterms:W3CDTF">2015-04-20T16:43:02Z</dcterms:created>
  <dcterms:modified xsi:type="dcterms:W3CDTF">2015-06-21T14:10:18Z</dcterms:modified>
</cp:coreProperties>
</file>