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00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-13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94F637D-8DC7-483E-86D8-42680F051DF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C92F2B-B3FB-4F7C-8BB6-F7FEBD43BC7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C26AE7-9A55-49EA-A076-DBC1999180B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EF3E11-875F-4CED-99A1-92E15D96D81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818DE6-CF7D-4553-9AE4-80EDA4DA305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11C7EA-8966-4143-B520-F85E708F3C4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38956A-40D8-4B01-9579-6F0A6AFBB21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E60050-F2BF-4659-A761-980284569C6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777129-0B1C-4F6B-A909-A8F5C961BC9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F42AB1-3EE5-4812-982B-20CDF25ADA5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62B4B2-8CB4-4B2A-BA8C-FFCFB194AE5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solidFill>
            <a:schemeClr val="tx1">
              <a:alpha val="60001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9B5E62A5-2B53-4D6F-90F2-0EAA6079D9E7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rgbClr val="0033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rgbClr val="003300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3300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0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dc2.net23.info/news/science/19720-pytochnye-instrumenty.html" TargetMode="External"/><Relationship Id="rId3" Type="http://schemas.openxmlformats.org/officeDocument/2006/relationships/hyperlink" Target="http://www.archito.org.ua/2012/09/zamok-okutanyj-mistikoj-zamok-drakuly.html" TargetMode="External"/><Relationship Id="rId7" Type="http://schemas.openxmlformats.org/officeDocument/2006/relationships/hyperlink" Target="http://wanttravel.ru/zamok-velikogo-i-uzhasnogo-grafa-drakuly/" TargetMode="External"/><Relationship Id="rId2" Type="http://schemas.openxmlformats.org/officeDocument/2006/relationships/hyperlink" Target="http://chelny-city.ru/1150892061-zamok-drakuly-30-foto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lackmagicinfo.ru/Page-3.138.htm" TargetMode="External"/><Relationship Id="rId5" Type="http://schemas.openxmlformats.org/officeDocument/2006/relationships/hyperlink" Target="http://oldcastles.ru/zamok-drakuly/zamok-grafa-drakuly-bran.html" TargetMode="External"/><Relationship Id="rId4" Type="http://schemas.openxmlformats.org/officeDocument/2006/relationships/hyperlink" Target="http://oldcastles.ru/zamok-drakuly/graf-drakula-vlad-cepesh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28575"/>
            <a:ext cx="9144000" cy="685958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-1323975"/>
            <a:ext cx="8229600" cy="1143000"/>
          </a:xfrm>
          <a:ln/>
        </p:spPr>
        <p:txBody>
          <a:bodyPr/>
          <a:lstStyle/>
          <a:p>
            <a:endParaRPr lang="ru-RU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88913"/>
            <a:ext cx="8785225" cy="2303462"/>
          </a:xfrm>
          <a:ln/>
        </p:spPr>
        <p:txBody>
          <a:bodyPr/>
          <a:lstStyle/>
          <a:p>
            <a:pPr>
              <a:buFontTx/>
              <a:buNone/>
            </a:pPr>
            <a:endParaRPr lang="ru-RU"/>
          </a:p>
        </p:txBody>
      </p:sp>
      <p:pic>
        <p:nvPicPr>
          <p:cNvPr id="15366" name="Picture 6" descr="9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950" y="185738"/>
            <a:ext cx="8893175" cy="667226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229600" cy="936625"/>
          </a:xfrm>
          <a:ln/>
        </p:spPr>
        <p:txBody>
          <a:bodyPr/>
          <a:lstStyle/>
          <a:p>
            <a:r>
              <a:rPr lang="ru-RU">
                <a:solidFill>
                  <a:srgbClr val="CC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Конец.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268413"/>
            <a:ext cx="8229600" cy="4897437"/>
          </a:xfrm>
          <a:ln/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400">
                <a:solidFill>
                  <a:srgbClr val="CC0000"/>
                </a:solidFill>
                <a:hlinkClick r:id="rId2"/>
              </a:rPr>
              <a:t>http://chelny-city.ru/1150892061-zamok-drakuly-30-foto.html</a:t>
            </a:r>
            <a:r>
              <a:rPr lang="ru-RU" sz="2400">
                <a:solidFill>
                  <a:srgbClr val="CC0000"/>
                </a:solidFill>
              </a:rPr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>
                <a:solidFill>
                  <a:srgbClr val="CC0000"/>
                </a:solidFill>
                <a:hlinkClick r:id="rId3"/>
              </a:rPr>
              <a:t>http://www.archito.org.ua/2012/09/zamok-okutanyj-mistikoj-zamok-drakuly.html</a:t>
            </a:r>
            <a:r>
              <a:rPr lang="ru-RU" sz="2400">
                <a:solidFill>
                  <a:srgbClr val="CC0000"/>
                </a:solidFill>
              </a:rPr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>
                <a:solidFill>
                  <a:srgbClr val="CC0000"/>
                </a:solidFill>
                <a:hlinkClick r:id="rId4"/>
              </a:rPr>
              <a:t>http://oldcastles.ru/zamok-drakuly/graf-drakula-vlad-cepesh.html</a:t>
            </a:r>
            <a:r>
              <a:rPr lang="ru-RU" sz="2400">
                <a:solidFill>
                  <a:srgbClr val="CC0000"/>
                </a:solidFill>
              </a:rPr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>
                <a:solidFill>
                  <a:srgbClr val="CC0000"/>
                </a:solidFill>
                <a:hlinkClick r:id="rId5"/>
              </a:rPr>
              <a:t>http://oldcastles.ru/zamok-drakuly/zamok-grafa-drakuly-bran.html</a:t>
            </a:r>
            <a:r>
              <a:rPr lang="ru-RU" sz="2400">
                <a:solidFill>
                  <a:srgbClr val="CC0000"/>
                </a:solidFill>
              </a:rPr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>
                <a:hlinkClick r:id="rId6"/>
              </a:rPr>
              <a:t>http://www.blackmagicinfo.ru/Page-3.138.htm</a:t>
            </a:r>
            <a:r>
              <a:rPr lang="ru-RU" sz="2400"/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>
                <a:hlinkClick r:id="rId7"/>
              </a:rPr>
              <a:t>http://wanttravel.ru/zamok-velikogo-i-uzhasnogo-grafa-drakuly/</a:t>
            </a:r>
            <a:r>
              <a:rPr lang="ru-RU" sz="2400"/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>
                <a:hlinkClick r:id="rId8"/>
              </a:rPr>
              <a:t>http://dc2.net23.info/news/science/19720-pytochnye-instrumenty.html</a:t>
            </a:r>
            <a:r>
              <a:rPr lang="ru-RU" sz="2400"/>
              <a:t>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5"/>
          <p:cNvSpPr>
            <a:spLocks noGrp="1" noChangeArrowheads="1"/>
          </p:cNvSpPr>
          <p:nvPr>
            <p:ph type="title"/>
          </p:nvPr>
        </p:nvSpPr>
        <p:spPr>
          <a:xfrm>
            <a:off x="468313" y="-1323975"/>
            <a:ext cx="8229600" cy="1143000"/>
          </a:xfrm>
          <a:ln/>
        </p:spPr>
        <p:txBody>
          <a:bodyPr/>
          <a:lstStyle/>
          <a:p>
            <a:endParaRPr lang="ru-RU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07950" y="188913"/>
            <a:ext cx="8928100" cy="6480175"/>
          </a:xfrm>
          <a:ln/>
        </p:spPr>
        <p:txBody>
          <a:bodyPr/>
          <a:lstStyle/>
          <a:p>
            <a:pPr>
              <a:buFontTx/>
              <a:buNone/>
            </a:pPr>
            <a:endParaRPr lang="ru-RU">
              <a:solidFill>
                <a:srgbClr val="CC0000"/>
              </a:solidFill>
            </a:endParaRPr>
          </a:p>
        </p:txBody>
      </p:sp>
      <p:pic>
        <p:nvPicPr>
          <p:cNvPr id="5127" name="Picture 7" descr="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388" y="133350"/>
            <a:ext cx="8856662" cy="67246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-1323975"/>
            <a:ext cx="8229600" cy="1143000"/>
          </a:xfrm>
          <a:ln/>
        </p:spPr>
        <p:txBody>
          <a:bodyPr/>
          <a:lstStyle/>
          <a:p>
            <a:endParaRPr lang="ru-RU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8913"/>
            <a:ext cx="8229600" cy="1871662"/>
          </a:xfrm>
          <a:ln/>
        </p:spPr>
        <p:txBody>
          <a:bodyPr/>
          <a:lstStyle/>
          <a:p>
            <a:pPr>
              <a:buFontTx/>
              <a:buNone/>
            </a:pPr>
            <a:endParaRPr lang="ru-RU"/>
          </a:p>
        </p:txBody>
      </p:sp>
      <p:pic>
        <p:nvPicPr>
          <p:cNvPr id="8196" name="Picture 4" descr="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288" y="115888"/>
            <a:ext cx="8280400" cy="6213475"/>
          </a:xfrm>
          <a:prstGeom prst="rect">
            <a:avLst/>
          </a:prstGeom>
          <a:noFill/>
        </p:spPr>
      </p:pic>
      <p:pic>
        <p:nvPicPr>
          <p:cNvPr id="8198" name="Picture 6" descr="Замок Дракулы (30 фото)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" y="2060575"/>
            <a:ext cx="3821113" cy="4706938"/>
          </a:xfrm>
          <a:prstGeom prst="rect">
            <a:avLst/>
          </a:prstGeom>
          <a:noFill/>
        </p:spPr>
      </p:pic>
      <p:pic>
        <p:nvPicPr>
          <p:cNvPr id="8200" name="Picture 8" descr="Замок Дракулы (30 фото)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851275" y="2133600"/>
            <a:ext cx="6794500" cy="45307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-1250950"/>
            <a:ext cx="8229600" cy="1143000"/>
          </a:xfrm>
          <a:ln/>
        </p:spPr>
        <p:txBody>
          <a:bodyPr/>
          <a:lstStyle/>
          <a:p>
            <a:endParaRPr lang="ru-RU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115888"/>
            <a:ext cx="8928100" cy="4897437"/>
          </a:xfrm>
          <a:ln/>
        </p:spPr>
        <p:txBody>
          <a:bodyPr/>
          <a:lstStyle/>
          <a:p>
            <a:endParaRPr lang="ru-RU"/>
          </a:p>
        </p:txBody>
      </p:sp>
      <p:pic>
        <p:nvPicPr>
          <p:cNvPr id="9220" name="Picture 4" descr="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950" y="0"/>
            <a:ext cx="8820150" cy="66706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-1971675"/>
            <a:ext cx="8229600" cy="1143000"/>
          </a:xfrm>
          <a:ln/>
        </p:spPr>
        <p:txBody>
          <a:bodyPr/>
          <a:lstStyle/>
          <a:p>
            <a:endParaRPr lang="ru-RU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15888"/>
            <a:ext cx="8856662" cy="6553200"/>
          </a:xfrm>
          <a:ln/>
        </p:spPr>
        <p:txBody>
          <a:bodyPr/>
          <a:lstStyle/>
          <a:p>
            <a:pPr>
              <a:buFontTx/>
              <a:buNone/>
            </a:pPr>
            <a:endParaRPr lang="ru-RU"/>
          </a:p>
        </p:txBody>
      </p:sp>
      <p:pic>
        <p:nvPicPr>
          <p:cNvPr id="10244" name="Picture 4" descr="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825" y="115888"/>
            <a:ext cx="8893175" cy="6670675"/>
          </a:xfrm>
          <a:prstGeom prst="rect">
            <a:avLst/>
          </a:prstGeom>
          <a:noFill/>
        </p:spPr>
      </p:pic>
      <p:pic>
        <p:nvPicPr>
          <p:cNvPr id="10246" name="Picture 6" descr="0_25b76_976618b8_L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95963" y="1268413"/>
            <a:ext cx="3119437" cy="42640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-1900238"/>
            <a:ext cx="8229600" cy="1143000"/>
          </a:xfrm>
          <a:ln/>
        </p:spPr>
        <p:txBody>
          <a:bodyPr/>
          <a:lstStyle/>
          <a:p>
            <a:endParaRPr lang="ru-RU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115888"/>
            <a:ext cx="8928100" cy="6615112"/>
          </a:xfrm>
          <a:ln/>
        </p:spPr>
        <p:txBody>
          <a:bodyPr/>
          <a:lstStyle/>
          <a:p>
            <a:pPr>
              <a:buFontTx/>
              <a:buNone/>
            </a:pPr>
            <a:endParaRPr lang="ru-RU"/>
          </a:p>
        </p:txBody>
      </p:sp>
      <p:pic>
        <p:nvPicPr>
          <p:cNvPr id="11271" name="Picture 7" descr="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388" y="133350"/>
            <a:ext cx="8964612" cy="67246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-1250950"/>
            <a:ext cx="8229600" cy="1143000"/>
          </a:xfrm>
          <a:ln/>
        </p:spPr>
        <p:txBody>
          <a:bodyPr/>
          <a:lstStyle/>
          <a:p>
            <a:endParaRPr lang="ru-RU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115888"/>
            <a:ext cx="8928100" cy="1296987"/>
          </a:xfrm>
          <a:ln/>
        </p:spPr>
        <p:txBody>
          <a:bodyPr/>
          <a:lstStyle/>
          <a:p>
            <a:pPr>
              <a:buFontTx/>
              <a:buNone/>
            </a:pPr>
            <a:endParaRPr lang="ru-RU"/>
          </a:p>
        </p:txBody>
      </p:sp>
      <p:pic>
        <p:nvPicPr>
          <p:cNvPr id="12292" name="Picture 4" descr="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950" y="0"/>
            <a:ext cx="8928100" cy="6697663"/>
          </a:xfrm>
          <a:prstGeom prst="rect">
            <a:avLst/>
          </a:prstGeom>
          <a:noFill/>
        </p:spPr>
      </p:pic>
      <p:pic>
        <p:nvPicPr>
          <p:cNvPr id="12294" name="Picture 6" descr="02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497888" y="0"/>
            <a:ext cx="646112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-1323975"/>
            <a:ext cx="8229600" cy="1143000"/>
          </a:xfrm>
          <a:ln/>
        </p:spPr>
        <p:txBody>
          <a:bodyPr/>
          <a:lstStyle/>
          <a:p>
            <a:endParaRPr lang="ru-RU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88913"/>
            <a:ext cx="8785225" cy="1800225"/>
          </a:xfrm>
          <a:ln/>
        </p:spPr>
        <p:txBody>
          <a:bodyPr/>
          <a:lstStyle/>
          <a:p>
            <a:endParaRPr lang="ru-RU"/>
          </a:p>
        </p:txBody>
      </p:sp>
      <p:pic>
        <p:nvPicPr>
          <p:cNvPr id="13316" name="Picture 4" descr="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5900" y="160338"/>
            <a:ext cx="8928100" cy="669766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-1250950"/>
            <a:ext cx="8229600" cy="1143000"/>
          </a:xfrm>
          <a:ln/>
        </p:spPr>
        <p:txBody>
          <a:bodyPr/>
          <a:lstStyle/>
          <a:p>
            <a:endParaRPr lang="ru-RU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15888"/>
            <a:ext cx="8785225" cy="6553200"/>
          </a:xfrm>
          <a:ln/>
        </p:spPr>
        <p:txBody>
          <a:bodyPr/>
          <a:lstStyle/>
          <a:p>
            <a:endParaRPr lang="ru-RU"/>
          </a:p>
        </p:txBody>
      </p:sp>
      <p:pic>
        <p:nvPicPr>
          <p:cNvPr id="14340" name="Picture 4" descr="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reensunset">
  <a:themeElements>
    <a:clrScheme name="greensunset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FF3300"/>
      </a:accent2>
      <a:accent3>
        <a:srgbClr val="FFFFFF"/>
      </a:accent3>
      <a:accent4>
        <a:srgbClr val="000000"/>
      </a:accent4>
      <a:accent5>
        <a:srgbClr val="DAEDEF"/>
      </a:accent5>
      <a:accent6>
        <a:srgbClr val="E72D00"/>
      </a:accent6>
      <a:hlink>
        <a:srgbClr val="008000"/>
      </a:hlink>
      <a:folHlink>
        <a:srgbClr val="99CC00"/>
      </a:folHlink>
    </a:clrScheme>
    <a:fontScheme name="greensunse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reensunse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sunse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sunse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sunse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sunse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sunse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sunse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sunse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sunse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sunse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sunse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sunse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sunset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FF3300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E72D00"/>
        </a:accent6>
        <a:hlink>
          <a:srgbClr val="0080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greensunset</Template>
  <TotalTime>133</TotalTime>
  <Words>24</Words>
  <Application>Microsoft Office PowerPoint</Application>
  <PresentationFormat>Экран (4:3)</PresentationFormat>
  <Paragraphs>8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Arial</vt:lpstr>
      <vt:lpstr>greensunset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Конец.</vt:lpstr>
    </vt:vector>
  </TitlesOfParts>
  <Company>OEM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Elena</cp:lastModifiedBy>
  <cp:revision>3</cp:revision>
  <dcterms:created xsi:type="dcterms:W3CDTF">2012-12-11T17:17:07Z</dcterms:created>
  <dcterms:modified xsi:type="dcterms:W3CDTF">2015-06-22T12:48:11Z</dcterms:modified>
</cp:coreProperties>
</file>