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61" r:id="rId4"/>
    <p:sldId id="257" r:id="rId5"/>
    <p:sldId id="258" r:id="rId6"/>
    <p:sldId id="259" r:id="rId7"/>
    <p:sldId id="260" r:id="rId8"/>
    <p:sldId id="270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811B8-B104-489D-8842-10A7BCE277F2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3121-EBAF-4FE1-8598-722D184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3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83121-EBAF-4FE1-8598-722D184379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4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5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19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8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6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4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1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478B26F-1AFE-4558-A6F5-2F3667E9ABE6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49DD45-7858-416E-9BF9-F4D9E6348D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-171400"/>
            <a:ext cx="7772400" cy="147002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Инсталляция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052736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Презентация выполнена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Учеником 9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“A” </a:t>
            </a:r>
            <a:r>
              <a:rPr lang="ru-RU" sz="1800" dirty="0" smtClean="0">
                <a:solidFill>
                  <a:schemeClr val="tx1"/>
                </a:solidFill>
              </a:rPr>
              <a:t>класса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Степановым Владиславом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6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1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4644516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41" y="3933056"/>
            <a:ext cx="3996444" cy="2664296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22" y="404664"/>
            <a:ext cx="3425973" cy="3325479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616005" cy="28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748464" cy="2304256"/>
          </a:xfrm>
        </p:spPr>
        <p:txBody>
          <a:bodyPr/>
          <a:lstStyle/>
          <a:p>
            <a:r>
              <a:rPr lang="ru-RU" dirty="0" smtClean="0"/>
              <a:t>Примеры световых </a:t>
            </a:r>
            <a:r>
              <a:rPr lang="ru-RU" dirty="0" smtClean="0"/>
              <a:t>инсталляций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8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9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Инсталляция</a:t>
            </a:r>
            <a:r>
              <a:rPr lang="ru-RU" dirty="0">
                <a:solidFill>
                  <a:schemeClr val="bg1"/>
                </a:solidFill>
              </a:rPr>
              <a:t> (англ. </a:t>
            </a:r>
            <a:r>
              <a:rPr lang="ru-RU" i="1" dirty="0" err="1">
                <a:solidFill>
                  <a:schemeClr val="bg1"/>
                </a:solidFill>
              </a:rPr>
              <a:t>installation</a:t>
            </a:r>
            <a:r>
              <a:rPr lang="ru-RU" dirty="0">
                <a:solidFill>
                  <a:schemeClr val="bg1"/>
                </a:solidFill>
              </a:rPr>
              <a:t> — установка, размещен</a:t>
            </a:r>
            <a:r>
              <a:rPr lang="ru-RU" dirty="0"/>
              <a:t>и</a:t>
            </a:r>
            <a:r>
              <a:rPr lang="ru-RU" dirty="0">
                <a:solidFill>
                  <a:schemeClr val="bg1"/>
                </a:solidFill>
              </a:rPr>
              <a:t>е, монтаж) </a:t>
            </a:r>
            <a:r>
              <a:rPr lang="ru-RU" dirty="0" smtClean="0">
                <a:solidFill>
                  <a:schemeClr val="bg1"/>
                </a:solidFill>
              </a:rPr>
              <a:t>— форма</a:t>
            </a:r>
            <a:r>
              <a:rPr lang="ru-RU" dirty="0">
                <a:solidFill>
                  <a:schemeClr val="bg1"/>
                </a:solidFill>
              </a:rPr>
              <a:t> сов</a:t>
            </a:r>
            <a:r>
              <a:rPr lang="ru-RU" dirty="0"/>
              <a:t>р</a:t>
            </a:r>
            <a:r>
              <a:rPr lang="ru-RU" dirty="0">
                <a:solidFill>
                  <a:schemeClr val="bg1"/>
                </a:solidFill>
              </a:rPr>
              <a:t>еменного искусства, представляющая собой пространственную композицию, созданную из различных элементов и являющую собой художественное целое.</a:t>
            </a:r>
          </a:p>
        </p:txBody>
      </p:sp>
    </p:spTree>
    <p:extLst>
      <p:ext uri="{BB962C8B-B14F-4D97-AF65-F5344CB8AC3E}">
        <p14:creationId xmlns:p14="http://schemas.microsoft.com/office/powerpoint/2010/main" val="33372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8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Основоположниками инсталляции были </a:t>
            </a:r>
            <a:r>
              <a:rPr lang="ru-RU" dirty="0" smtClean="0">
                <a:solidFill>
                  <a:schemeClr val="bg1"/>
                </a:solidFill>
              </a:rPr>
              <a:t>  М. </a:t>
            </a:r>
            <a:r>
              <a:rPr lang="ru-RU" dirty="0" err="1" smtClean="0">
                <a:solidFill>
                  <a:schemeClr val="bg1"/>
                </a:solidFill>
              </a:rPr>
              <a:t>Дюшан</a:t>
            </a:r>
            <a:r>
              <a:rPr lang="ru-RU" dirty="0" smtClean="0">
                <a:solidFill>
                  <a:schemeClr val="bg1"/>
                </a:solidFill>
              </a:rPr>
              <a:t> и сюрреалисты.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Создавая </a:t>
            </a:r>
            <a:r>
              <a:rPr lang="ru-RU" dirty="0">
                <a:solidFill>
                  <a:schemeClr val="bg1"/>
                </a:solidFill>
              </a:rPr>
              <a:t>необычные сочетания обычных вещей, художник придает им новый символический </a:t>
            </a:r>
            <a:r>
              <a:rPr lang="ru-RU" dirty="0" smtClean="0">
                <a:solidFill>
                  <a:schemeClr val="bg1"/>
                </a:solidFill>
              </a:rPr>
              <a:t>смысл.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81336"/>
            <a:ext cx="504056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Эстетическое содержание инсталляции в игре смысловых значений, которые изменяются в зависимости от того, где находится предмет - в привычном бытовом окружении или в выставочном зале.</a:t>
            </a:r>
          </a:p>
        </p:txBody>
      </p:sp>
    </p:spTree>
    <p:extLst>
      <p:ext uri="{BB962C8B-B14F-4D97-AF65-F5344CB8AC3E}">
        <p14:creationId xmlns:p14="http://schemas.microsoft.com/office/powerpoint/2010/main" val="10877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2257"/>
            <a:ext cx="7848872" cy="2520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Некоторые инсталляции </a:t>
            </a:r>
            <a:r>
              <a:rPr lang="ru-RU" dirty="0" smtClean="0">
                <a:solidFill>
                  <a:schemeClr val="bg1"/>
                </a:solidFill>
              </a:rPr>
              <a:t>при</a:t>
            </a:r>
            <a:r>
              <a:rPr lang="ru-RU" dirty="0" smtClean="0"/>
              <a:t>ближаются </a:t>
            </a:r>
            <a:r>
              <a:rPr lang="ru-RU" dirty="0"/>
              <a:t>к скульптуре, но отличаются от последней тем, что их не ваяют, а монтируют из разнородных материалов часто промышленного происхождения.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41470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80928"/>
            <a:ext cx="5976664" cy="1066800"/>
          </a:xfrm>
        </p:spPr>
        <p:txBody>
          <a:bodyPr/>
          <a:lstStyle/>
          <a:p>
            <a:r>
              <a:rPr lang="ru-RU" dirty="0" smtClean="0"/>
              <a:t>Примеры инсталляций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4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8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1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</TotalTime>
  <Words>96</Words>
  <Application>Microsoft Office PowerPoint</Application>
  <PresentationFormat>Экран (4:3)</PresentationFormat>
  <Paragraphs>12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Городская</vt:lpstr>
      <vt:lpstr>1_Городская</vt:lpstr>
      <vt:lpstr>“Инсталляция”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инсталляций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световых инсталляций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Влад</cp:lastModifiedBy>
  <cp:revision>18</cp:revision>
  <dcterms:created xsi:type="dcterms:W3CDTF">2012-09-30T11:57:02Z</dcterms:created>
  <dcterms:modified xsi:type="dcterms:W3CDTF">2012-10-01T03:53:53Z</dcterms:modified>
</cp:coreProperties>
</file>