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80" d="100"/>
          <a:sy n="80" d="100"/>
        </p:scale>
        <p:origin x="-167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A722E-B58F-4E02-8E40-2AED456ED609}" type="doc">
      <dgm:prSet loTypeId="urn:microsoft.com/office/officeart/2005/8/layout/process4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29A899C-DE69-43EF-8C2A-D3A754C747D8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восприятие</a:t>
          </a:r>
          <a:endParaRPr lang="ru-RU" sz="28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E5C6A22-5E19-4934-B9A8-BA919CFB058A}" type="parTrans" cxnId="{A902DB1A-CD84-47A4-B442-F9B43943AD59}">
      <dgm:prSet/>
      <dgm:spPr/>
      <dgm:t>
        <a:bodyPr/>
        <a:lstStyle/>
        <a:p>
          <a:endParaRPr lang="ru-RU"/>
        </a:p>
      </dgm:t>
    </dgm:pt>
    <dgm:pt modelId="{3DD6EE93-1EBC-44D8-8B6F-08B81C652C67}" type="sibTrans" cxnId="{A902DB1A-CD84-47A4-B442-F9B43943AD59}">
      <dgm:prSet/>
      <dgm:spPr/>
      <dgm:t>
        <a:bodyPr/>
        <a:lstStyle/>
        <a:p>
          <a:endParaRPr lang="ru-RU"/>
        </a:p>
      </dgm:t>
    </dgm:pt>
    <dgm:pt modelId="{6AB00E1E-604A-4372-A8F0-6BD0A61F378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внимание</a:t>
          </a:r>
          <a:endParaRPr lang="ru-RU" sz="28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60C889EA-98A9-4782-A76B-EF85477C31B9}" type="parTrans" cxnId="{18D20E9E-066B-45FB-A9E0-459DE3453978}">
      <dgm:prSet/>
      <dgm:spPr/>
      <dgm:t>
        <a:bodyPr/>
        <a:lstStyle/>
        <a:p>
          <a:endParaRPr lang="ru-RU"/>
        </a:p>
      </dgm:t>
    </dgm:pt>
    <dgm:pt modelId="{BB03C0DF-2CEB-47AC-A23B-F3526412C3B5}" type="sibTrans" cxnId="{18D20E9E-066B-45FB-A9E0-459DE3453978}">
      <dgm:prSet/>
      <dgm:spPr/>
      <dgm:t>
        <a:bodyPr/>
        <a:lstStyle/>
        <a:p>
          <a:endParaRPr lang="ru-RU"/>
        </a:p>
      </dgm:t>
    </dgm:pt>
    <dgm:pt modelId="{535A5710-495D-48A6-B319-0AC98B23DDEC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память</a:t>
          </a:r>
          <a:endParaRPr lang="ru-RU" sz="28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3A70101-5342-4057-87B1-E11B32420ED5}" type="parTrans" cxnId="{F508151F-39AA-44BA-93E7-6A40CCDD6234}">
      <dgm:prSet/>
      <dgm:spPr/>
      <dgm:t>
        <a:bodyPr/>
        <a:lstStyle/>
        <a:p>
          <a:endParaRPr lang="ru-RU"/>
        </a:p>
      </dgm:t>
    </dgm:pt>
    <dgm:pt modelId="{FCAAC02C-6B56-4338-A4A2-95E47BC247D2}" type="sibTrans" cxnId="{F508151F-39AA-44BA-93E7-6A40CCDD6234}">
      <dgm:prSet/>
      <dgm:spPr/>
      <dgm:t>
        <a:bodyPr/>
        <a:lstStyle/>
        <a:p>
          <a:endParaRPr lang="ru-RU"/>
        </a:p>
      </dgm:t>
    </dgm:pt>
    <dgm:pt modelId="{59281D8E-B1E8-48F7-AD25-213BF4F2E788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воображение</a:t>
          </a:r>
          <a:endParaRPr lang="ru-RU" sz="28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DE373E6-1015-4BEC-B748-30073147FEFB}" type="parTrans" cxnId="{D10F6457-ED04-4D16-8CC2-1EED8D05D9EE}">
      <dgm:prSet/>
      <dgm:spPr/>
      <dgm:t>
        <a:bodyPr/>
        <a:lstStyle/>
        <a:p>
          <a:endParaRPr lang="ru-RU"/>
        </a:p>
      </dgm:t>
    </dgm:pt>
    <dgm:pt modelId="{D62272FC-6DE6-4900-BD54-9CC720BC7063}" type="sibTrans" cxnId="{D10F6457-ED04-4D16-8CC2-1EED8D05D9EE}">
      <dgm:prSet/>
      <dgm:spPr/>
      <dgm:t>
        <a:bodyPr/>
        <a:lstStyle/>
        <a:p>
          <a:endParaRPr lang="ru-RU"/>
        </a:p>
      </dgm:t>
    </dgm:pt>
    <dgm:pt modelId="{12BD88BF-CC79-4B45-904B-08A4DD67FA98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мышление</a:t>
          </a:r>
          <a:endParaRPr lang="ru-RU" sz="28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0A6E44C-A12B-47A6-BC98-6E1328B49D5A}" type="parTrans" cxnId="{20E9418C-6B98-47ED-AEAA-986E500928BF}">
      <dgm:prSet/>
      <dgm:spPr/>
      <dgm:t>
        <a:bodyPr/>
        <a:lstStyle/>
        <a:p>
          <a:endParaRPr lang="ru-RU"/>
        </a:p>
      </dgm:t>
    </dgm:pt>
    <dgm:pt modelId="{9D0911E1-6CD4-4D65-A9F9-96B5E4AF396C}" type="sibTrans" cxnId="{20E9418C-6B98-47ED-AEAA-986E500928BF}">
      <dgm:prSet/>
      <dgm:spPr/>
      <dgm:t>
        <a:bodyPr/>
        <a:lstStyle/>
        <a:p>
          <a:endParaRPr lang="ru-RU"/>
        </a:p>
      </dgm:t>
    </dgm:pt>
    <dgm:pt modelId="{5FCA4F84-B64E-4C84-9EA3-BF3AEC2D954D}" type="pres">
      <dgm:prSet presAssocID="{089A722E-B58F-4E02-8E40-2AED456ED6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C0998-68AC-41B1-A349-F61E7AD31E45}" type="pres">
      <dgm:prSet presAssocID="{12BD88BF-CC79-4B45-904B-08A4DD67FA98}" presName="boxAndChildren" presStyleCnt="0"/>
      <dgm:spPr/>
      <dgm:t>
        <a:bodyPr/>
        <a:lstStyle/>
        <a:p>
          <a:endParaRPr lang="ru-RU"/>
        </a:p>
      </dgm:t>
    </dgm:pt>
    <dgm:pt modelId="{FECB8FAA-3D27-4EE1-8703-D5BEC06D7415}" type="pres">
      <dgm:prSet presAssocID="{12BD88BF-CC79-4B45-904B-08A4DD67FA98}" presName="parentTextBox" presStyleLbl="node1" presStyleIdx="0" presStyleCnt="5"/>
      <dgm:spPr/>
      <dgm:t>
        <a:bodyPr/>
        <a:lstStyle/>
        <a:p>
          <a:endParaRPr lang="ru-RU"/>
        </a:p>
      </dgm:t>
    </dgm:pt>
    <dgm:pt modelId="{F988DA05-B806-4FFC-B451-032CD8EE785E}" type="pres">
      <dgm:prSet presAssocID="{D62272FC-6DE6-4900-BD54-9CC720BC7063}" presName="sp" presStyleCnt="0"/>
      <dgm:spPr/>
      <dgm:t>
        <a:bodyPr/>
        <a:lstStyle/>
        <a:p>
          <a:endParaRPr lang="ru-RU"/>
        </a:p>
      </dgm:t>
    </dgm:pt>
    <dgm:pt modelId="{8812A479-2494-4005-B3AA-0CCE9DBCA400}" type="pres">
      <dgm:prSet presAssocID="{59281D8E-B1E8-48F7-AD25-213BF4F2E788}" presName="arrowAndChildren" presStyleCnt="0"/>
      <dgm:spPr/>
      <dgm:t>
        <a:bodyPr/>
        <a:lstStyle/>
        <a:p>
          <a:endParaRPr lang="ru-RU"/>
        </a:p>
      </dgm:t>
    </dgm:pt>
    <dgm:pt modelId="{D74CFFE9-49E5-49BC-BE52-DC7964D28C69}" type="pres">
      <dgm:prSet presAssocID="{59281D8E-B1E8-48F7-AD25-213BF4F2E788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690F1756-FDD5-40C2-97AF-A21DC7FCFDE7}" type="pres">
      <dgm:prSet presAssocID="{FCAAC02C-6B56-4338-A4A2-95E47BC247D2}" presName="sp" presStyleCnt="0"/>
      <dgm:spPr/>
      <dgm:t>
        <a:bodyPr/>
        <a:lstStyle/>
        <a:p>
          <a:endParaRPr lang="ru-RU"/>
        </a:p>
      </dgm:t>
    </dgm:pt>
    <dgm:pt modelId="{E3F6F6DA-EA94-496A-9B92-A30E92991CD2}" type="pres">
      <dgm:prSet presAssocID="{535A5710-495D-48A6-B319-0AC98B23DDEC}" presName="arrowAndChildren" presStyleCnt="0"/>
      <dgm:spPr/>
      <dgm:t>
        <a:bodyPr/>
        <a:lstStyle/>
        <a:p>
          <a:endParaRPr lang="ru-RU"/>
        </a:p>
      </dgm:t>
    </dgm:pt>
    <dgm:pt modelId="{DF45C99C-D4B6-4715-927F-8289FA542CF2}" type="pres">
      <dgm:prSet presAssocID="{535A5710-495D-48A6-B319-0AC98B23DDEC}" presName="parentTextArrow" presStyleLbl="node1" presStyleIdx="2" presStyleCnt="5" custLinFactNeighborX="388" custLinFactNeighborY="-6389"/>
      <dgm:spPr/>
      <dgm:t>
        <a:bodyPr/>
        <a:lstStyle/>
        <a:p>
          <a:endParaRPr lang="ru-RU"/>
        </a:p>
      </dgm:t>
    </dgm:pt>
    <dgm:pt modelId="{336DCAD2-E61E-47E0-9214-CA97DF1A61EE}" type="pres">
      <dgm:prSet presAssocID="{BB03C0DF-2CEB-47AC-A23B-F3526412C3B5}" presName="sp" presStyleCnt="0"/>
      <dgm:spPr/>
      <dgm:t>
        <a:bodyPr/>
        <a:lstStyle/>
        <a:p>
          <a:endParaRPr lang="ru-RU"/>
        </a:p>
      </dgm:t>
    </dgm:pt>
    <dgm:pt modelId="{344C68D2-1E24-4150-AD1E-D2D00080DA61}" type="pres">
      <dgm:prSet presAssocID="{6AB00E1E-604A-4372-A8F0-6BD0A61F3780}" presName="arrowAndChildren" presStyleCnt="0"/>
      <dgm:spPr/>
      <dgm:t>
        <a:bodyPr/>
        <a:lstStyle/>
        <a:p>
          <a:endParaRPr lang="ru-RU"/>
        </a:p>
      </dgm:t>
    </dgm:pt>
    <dgm:pt modelId="{F6CA614A-BFB8-4C64-B962-6675EF146283}" type="pres">
      <dgm:prSet presAssocID="{6AB00E1E-604A-4372-A8F0-6BD0A61F3780}" presName="parentTextArrow" presStyleLbl="node1" presStyleIdx="3" presStyleCnt="5" custLinFactNeighborX="-377" custLinFactNeighborY="3725"/>
      <dgm:spPr/>
      <dgm:t>
        <a:bodyPr/>
        <a:lstStyle/>
        <a:p>
          <a:endParaRPr lang="ru-RU"/>
        </a:p>
      </dgm:t>
    </dgm:pt>
    <dgm:pt modelId="{ACADE850-CB9F-4815-9CD6-CE769E944EB2}" type="pres">
      <dgm:prSet presAssocID="{3DD6EE93-1EBC-44D8-8B6F-08B81C652C67}" presName="sp" presStyleCnt="0"/>
      <dgm:spPr/>
      <dgm:t>
        <a:bodyPr/>
        <a:lstStyle/>
        <a:p>
          <a:endParaRPr lang="ru-RU"/>
        </a:p>
      </dgm:t>
    </dgm:pt>
    <dgm:pt modelId="{1D925515-73BD-43FC-9B34-41324FFC4760}" type="pres">
      <dgm:prSet presAssocID="{029A899C-DE69-43EF-8C2A-D3A754C747D8}" presName="arrowAndChildren" presStyleCnt="0"/>
      <dgm:spPr/>
      <dgm:t>
        <a:bodyPr/>
        <a:lstStyle/>
        <a:p>
          <a:endParaRPr lang="ru-RU"/>
        </a:p>
      </dgm:t>
    </dgm:pt>
    <dgm:pt modelId="{21EB470F-15D5-49F7-9526-F45342C23B35}" type="pres">
      <dgm:prSet presAssocID="{029A899C-DE69-43EF-8C2A-D3A754C747D8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6886C329-0402-4559-8961-FC64C6242787}" type="presOf" srcId="{12BD88BF-CC79-4B45-904B-08A4DD67FA98}" destId="{FECB8FAA-3D27-4EE1-8703-D5BEC06D7415}" srcOrd="0" destOrd="0" presId="urn:microsoft.com/office/officeart/2005/8/layout/process4"/>
    <dgm:cxn modelId="{3796846B-E8A9-4CCA-89A0-DA43299FAFE8}" type="presOf" srcId="{59281D8E-B1E8-48F7-AD25-213BF4F2E788}" destId="{D74CFFE9-49E5-49BC-BE52-DC7964D28C69}" srcOrd="0" destOrd="0" presId="urn:microsoft.com/office/officeart/2005/8/layout/process4"/>
    <dgm:cxn modelId="{B1857050-0C0D-4CB7-B672-84FFFD31A4A9}" type="presOf" srcId="{6AB00E1E-604A-4372-A8F0-6BD0A61F3780}" destId="{F6CA614A-BFB8-4C64-B962-6675EF146283}" srcOrd="0" destOrd="0" presId="urn:microsoft.com/office/officeart/2005/8/layout/process4"/>
    <dgm:cxn modelId="{18D20E9E-066B-45FB-A9E0-459DE3453978}" srcId="{089A722E-B58F-4E02-8E40-2AED456ED609}" destId="{6AB00E1E-604A-4372-A8F0-6BD0A61F3780}" srcOrd="1" destOrd="0" parTransId="{60C889EA-98A9-4782-A76B-EF85477C31B9}" sibTransId="{BB03C0DF-2CEB-47AC-A23B-F3526412C3B5}"/>
    <dgm:cxn modelId="{A902DB1A-CD84-47A4-B442-F9B43943AD59}" srcId="{089A722E-B58F-4E02-8E40-2AED456ED609}" destId="{029A899C-DE69-43EF-8C2A-D3A754C747D8}" srcOrd="0" destOrd="0" parTransId="{8E5C6A22-5E19-4934-B9A8-BA919CFB058A}" sibTransId="{3DD6EE93-1EBC-44D8-8B6F-08B81C652C67}"/>
    <dgm:cxn modelId="{1F4F3D82-C752-4EA9-B941-F34AE1261003}" type="presOf" srcId="{029A899C-DE69-43EF-8C2A-D3A754C747D8}" destId="{21EB470F-15D5-49F7-9526-F45342C23B35}" srcOrd="0" destOrd="0" presId="urn:microsoft.com/office/officeart/2005/8/layout/process4"/>
    <dgm:cxn modelId="{F44C117E-39E1-4822-8567-33FDB92EDBE2}" type="presOf" srcId="{089A722E-B58F-4E02-8E40-2AED456ED609}" destId="{5FCA4F84-B64E-4C84-9EA3-BF3AEC2D954D}" srcOrd="0" destOrd="0" presId="urn:microsoft.com/office/officeart/2005/8/layout/process4"/>
    <dgm:cxn modelId="{D10F6457-ED04-4D16-8CC2-1EED8D05D9EE}" srcId="{089A722E-B58F-4E02-8E40-2AED456ED609}" destId="{59281D8E-B1E8-48F7-AD25-213BF4F2E788}" srcOrd="3" destOrd="0" parTransId="{8DE373E6-1015-4BEC-B748-30073147FEFB}" sibTransId="{D62272FC-6DE6-4900-BD54-9CC720BC7063}"/>
    <dgm:cxn modelId="{F508151F-39AA-44BA-93E7-6A40CCDD6234}" srcId="{089A722E-B58F-4E02-8E40-2AED456ED609}" destId="{535A5710-495D-48A6-B319-0AC98B23DDEC}" srcOrd="2" destOrd="0" parTransId="{E3A70101-5342-4057-87B1-E11B32420ED5}" sibTransId="{FCAAC02C-6B56-4338-A4A2-95E47BC247D2}"/>
    <dgm:cxn modelId="{BF9BC6E1-8C8B-40CF-ABA8-D32CF19107B9}" type="presOf" srcId="{535A5710-495D-48A6-B319-0AC98B23DDEC}" destId="{DF45C99C-D4B6-4715-927F-8289FA542CF2}" srcOrd="0" destOrd="0" presId="urn:microsoft.com/office/officeart/2005/8/layout/process4"/>
    <dgm:cxn modelId="{20E9418C-6B98-47ED-AEAA-986E500928BF}" srcId="{089A722E-B58F-4E02-8E40-2AED456ED609}" destId="{12BD88BF-CC79-4B45-904B-08A4DD67FA98}" srcOrd="4" destOrd="0" parTransId="{D0A6E44C-A12B-47A6-BC98-6E1328B49D5A}" sibTransId="{9D0911E1-6CD4-4D65-A9F9-96B5E4AF396C}"/>
    <dgm:cxn modelId="{9A6360E9-19B4-4B9B-9EAD-4DF10D74B795}" type="presParOf" srcId="{5FCA4F84-B64E-4C84-9EA3-BF3AEC2D954D}" destId="{EE4C0998-68AC-41B1-A349-F61E7AD31E45}" srcOrd="0" destOrd="0" presId="urn:microsoft.com/office/officeart/2005/8/layout/process4"/>
    <dgm:cxn modelId="{1D706382-0860-4811-AE7C-967367F3F4BE}" type="presParOf" srcId="{EE4C0998-68AC-41B1-A349-F61E7AD31E45}" destId="{FECB8FAA-3D27-4EE1-8703-D5BEC06D7415}" srcOrd="0" destOrd="0" presId="urn:microsoft.com/office/officeart/2005/8/layout/process4"/>
    <dgm:cxn modelId="{0ADEECB0-06B6-493D-9233-74CAD0CBF382}" type="presParOf" srcId="{5FCA4F84-B64E-4C84-9EA3-BF3AEC2D954D}" destId="{F988DA05-B806-4FFC-B451-032CD8EE785E}" srcOrd="1" destOrd="0" presId="urn:microsoft.com/office/officeart/2005/8/layout/process4"/>
    <dgm:cxn modelId="{73AD94B3-1FC5-4894-AD32-14753C2E1268}" type="presParOf" srcId="{5FCA4F84-B64E-4C84-9EA3-BF3AEC2D954D}" destId="{8812A479-2494-4005-B3AA-0CCE9DBCA400}" srcOrd="2" destOrd="0" presId="urn:microsoft.com/office/officeart/2005/8/layout/process4"/>
    <dgm:cxn modelId="{003BC918-D90A-4130-9091-AB17463F597D}" type="presParOf" srcId="{8812A479-2494-4005-B3AA-0CCE9DBCA400}" destId="{D74CFFE9-49E5-49BC-BE52-DC7964D28C69}" srcOrd="0" destOrd="0" presId="urn:microsoft.com/office/officeart/2005/8/layout/process4"/>
    <dgm:cxn modelId="{D013D447-FFBA-4FC3-8542-AA8243840E3F}" type="presParOf" srcId="{5FCA4F84-B64E-4C84-9EA3-BF3AEC2D954D}" destId="{690F1756-FDD5-40C2-97AF-A21DC7FCFDE7}" srcOrd="3" destOrd="0" presId="urn:microsoft.com/office/officeart/2005/8/layout/process4"/>
    <dgm:cxn modelId="{3BD9C943-4E2D-4D78-AE66-8F01DC4AB9FC}" type="presParOf" srcId="{5FCA4F84-B64E-4C84-9EA3-BF3AEC2D954D}" destId="{E3F6F6DA-EA94-496A-9B92-A30E92991CD2}" srcOrd="4" destOrd="0" presId="urn:microsoft.com/office/officeart/2005/8/layout/process4"/>
    <dgm:cxn modelId="{9E6EB3D5-2663-40BD-AED6-80C07E4A689A}" type="presParOf" srcId="{E3F6F6DA-EA94-496A-9B92-A30E92991CD2}" destId="{DF45C99C-D4B6-4715-927F-8289FA542CF2}" srcOrd="0" destOrd="0" presId="urn:microsoft.com/office/officeart/2005/8/layout/process4"/>
    <dgm:cxn modelId="{12F25CFB-B999-43EA-B643-3A509A5A95AF}" type="presParOf" srcId="{5FCA4F84-B64E-4C84-9EA3-BF3AEC2D954D}" destId="{336DCAD2-E61E-47E0-9214-CA97DF1A61EE}" srcOrd="5" destOrd="0" presId="urn:microsoft.com/office/officeart/2005/8/layout/process4"/>
    <dgm:cxn modelId="{8D822B3A-C805-4C6F-852F-6C6F49F57A24}" type="presParOf" srcId="{5FCA4F84-B64E-4C84-9EA3-BF3AEC2D954D}" destId="{344C68D2-1E24-4150-AD1E-D2D00080DA61}" srcOrd="6" destOrd="0" presId="urn:microsoft.com/office/officeart/2005/8/layout/process4"/>
    <dgm:cxn modelId="{8257FEC1-8CD9-4322-B959-69358C0056E7}" type="presParOf" srcId="{344C68D2-1E24-4150-AD1E-D2D00080DA61}" destId="{F6CA614A-BFB8-4C64-B962-6675EF146283}" srcOrd="0" destOrd="0" presId="urn:microsoft.com/office/officeart/2005/8/layout/process4"/>
    <dgm:cxn modelId="{60ED7624-B76A-449E-972B-2DC17A04BCB2}" type="presParOf" srcId="{5FCA4F84-B64E-4C84-9EA3-BF3AEC2D954D}" destId="{ACADE850-CB9F-4815-9CD6-CE769E944EB2}" srcOrd="7" destOrd="0" presId="urn:microsoft.com/office/officeart/2005/8/layout/process4"/>
    <dgm:cxn modelId="{3C386D9F-6C87-4419-AE31-2F7CD6A5AC46}" type="presParOf" srcId="{5FCA4F84-B64E-4C84-9EA3-BF3AEC2D954D}" destId="{1D925515-73BD-43FC-9B34-41324FFC4760}" srcOrd="8" destOrd="0" presId="urn:microsoft.com/office/officeart/2005/8/layout/process4"/>
    <dgm:cxn modelId="{0D49C233-DF66-4470-822F-17C8192C180D}" type="presParOf" srcId="{1D925515-73BD-43FC-9B34-41324FFC4760}" destId="{21EB470F-15D5-49F7-9526-F45342C23B3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B8FAA-3D27-4EE1-8703-D5BEC06D7415}">
      <dsp:nvSpPr>
        <dsp:cNvPr id="0" name=""/>
        <dsp:cNvSpPr/>
      </dsp:nvSpPr>
      <dsp:spPr>
        <a:xfrm>
          <a:off x="0" y="4217977"/>
          <a:ext cx="6096000" cy="69199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мышление</a:t>
          </a:r>
          <a:endParaRPr lang="ru-RU" sz="2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0" y="4217977"/>
        <a:ext cx="6096000" cy="691994"/>
      </dsp:txXfrm>
    </dsp:sp>
    <dsp:sp modelId="{D74CFFE9-49E5-49BC-BE52-DC7964D28C69}">
      <dsp:nvSpPr>
        <dsp:cNvPr id="0" name=""/>
        <dsp:cNvSpPr/>
      </dsp:nvSpPr>
      <dsp:spPr>
        <a:xfrm rot="10800000">
          <a:off x="0" y="3164070"/>
          <a:ext cx="6096000" cy="1064287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воображение</a:t>
          </a:r>
          <a:endParaRPr lang="ru-RU" sz="2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10800000">
        <a:off x="0" y="3164070"/>
        <a:ext cx="6096000" cy="691542"/>
      </dsp:txXfrm>
    </dsp:sp>
    <dsp:sp modelId="{DF45C99C-D4B6-4715-927F-8289FA542CF2}">
      <dsp:nvSpPr>
        <dsp:cNvPr id="0" name=""/>
        <dsp:cNvSpPr/>
      </dsp:nvSpPr>
      <dsp:spPr>
        <a:xfrm rot="10800000">
          <a:off x="0" y="2042165"/>
          <a:ext cx="6096000" cy="1064287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память</a:t>
          </a:r>
          <a:endParaRPr lang="ru-RU" sz="2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10800000">
        <a:off x="0" y="2042165"/>
        <a:ext cx="6096000" cy="691542"/>
      </dsp:txXfrm>
    </dsp:sp>
    <dsp:sp modelId="{F6CA614A-BFB8-4C64-B962-6675EF146283}">
      <dsp:nvSpPr>
        <dsp:cNvPr id="0" name=""/>
        <dsp:cNvSpPr/>
      </dsp:nvSpPr>
      <dsp:spPr>
        <a:xfrm rot="10800000">
          <a:off x="0" y="1095900"/>
          <a:ext cx="6096000" cy="1064287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внимание</a:t>
          </a:r>
          <a:endParaRPr lang="ru-RU" sz="2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10800000">
        <a:off x="0" y="1095900"/>
        <a:ext cx="6096000" cy="691542"/>
      </dsp:txXfrm>
    </dsp:sp>
    <dsp:sp modelId="{21EB470F-15D5-49F7-9526-F45342C23B35}">
      <dsp:nvSpPr>
        <dsp:cNvPr id="0" name=""/>
        <dsp:cNvSpPr/>
      </dsp:nvSpPr>
      <dsp:spPr>
        <a:xfrm rot="10800000">
          <a:off x="0" y="2348"/>
          <a:ext cx="6096000" cy="1064287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восприятие</a:t>
          </a:r>
          <a:endParaRPr lang="ru-RU" sz="2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10800000">
        <a:off x="0" y="2348"/>
        <a:ext cx="6096000" cy="691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10E367-609F-43C0-9262-BE09B48A7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6B391-18AB-4DC8-A9AA-A685236CC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E6F1B-A9A3-4F5C-BC54-9A764A017C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1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9D33E-E5F4-42FB-8CD5-B81D07283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0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61448-6595-4FA2-B2D4-47AD71F72D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6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023C0-9975-49FF-B232-85AE72E482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8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FF34E-627A-4CA0-80A1-7D8639ACFC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DF59A-C786-4A23-B315-A698AC54EF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1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E366C-468E-4342-8EDB-721F5A2B43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4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0F279-861B-4891-BFBE-6CBDD2732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2F459-58C5-4AA7-BF34-C90B3A98D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65C57C-A0F6-48B3-B3E1-E5C9891760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microsoft.com/office/2007/relationships/hdphoto" Target="../media/hdphoto3.wdp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Инна\Desktop\Рисунок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7" b="10389"/>
          <a:stretch/>
        </p:blipFill>
        <p:spPr bwMode="auto">
          <a:xfrm>
            <a:off x="6315150" y="5003572"/>
            <a:ext cx="2138662" cy="15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нна\Desktop\1658250-223483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81183"/>
            <a:ext cx="2299501" cy="172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46690"/>
            <a:ext cx="6952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комбинированного вида детский сад №38</a:t>
            </a:r>
            <a:endParaRPr lang="ru-RU" sz="1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8852" y="1069067"/>
            <a:ext cx="73448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психических процессов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дошкольников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9037" y="4007591"/>
            <a:ext cx="187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Воспитатель: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46495" y="4581128"/>
            <a:ext cx="19073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опылова И.В.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 descr="C:\Users\Инна\Desktop\1753694-97edbc806fc687d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7" y="1902649"/>
            <a:ext cx="4782807" cy="494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Инна\Desktop\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9258">
            <a:off x="3517987" y="3635921"/>
            <a:ext cx="729338" cy="84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872029"/>
              </p:ext>
            </p:extLst>
          </p:nvPr>
        </p:nvGraphicFramePr>
        <p:xfrm>
          <a:off x="1524000" y="1397000"/>
          <a:ext cx="60960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988038" y="446042"/>
            <a:ext cx="69492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Психические (познавательные) процессы </a:t>
            </a:r>
          </a:p>
          <a:p>
            <a:pPr algn="ctr"/>
            <a:r>
              <a:rPr lang="ru-RU" sz="2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включают в себя</a:t>
            </a:r>
            <a:endParaRPr lang="ru-RU" sz="24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548680"/>
            <a:ext cx="3044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Мышление</a:t>
            </a:r>
            <a:endParaRPr lang="ru-RU" sz="4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1" y="3012011"/>
            <a:ext cx="3968816" cy="214518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07879" y="3012011"/>
            <a:ext cx="3896569" cy="214518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3140968"/>
            <a:ext cx="3312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Конвергентное мышление </a:t>
            </a:r>
            <a:r>
              <a:rPr lang="ru-RU" dirty="0" smtClean="0"/>
              <a:t>–</a:t>
            </a:r>
          </a:p>
          <a:p>
            <a:pPr algn="ctr"/>
            <a:r>
              <a:rPr lang="ru-RU" sz="1600" b="1" dirty="0" smtClean="0"/>
              <a:t>логическое</a:t>
            </a:r>
            <a:r>
              <a:rPr lang="ru-RU" sz="1600" dirty="0" smtClean="0"/>
              <a:t>, последовательное, однонаправленное.</a:t>
            </a:r>
            <a:endParaRPr lang="ru-RU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283652" y="1256566"/>
            <a:ext cx="1574653" cy="1797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03350" y="1256566"/>
            <a:ext cx="1338996" cy="17561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31060" y="3140968"/>
            <a:ext cx="3312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Дивергентное мышление </a:t>
            </a:r>
            <a:r>
              <a:rPr lang="ru-RU" dirty="0" smtClean="0"/>
              <a:t>–</a:t>
            </a:r>
          </a:p>
          <a:p>
            <a:pPr algn="ctr"/>
            <a:r>
              <a:rPr lang="ru-RU" sz="1600" dirty="0" smtClean="0"/>
              <a:t>альтернативное, отступающее от логики.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7372" y="4300354"/>
            <a:ext cx="39688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Данный вид мышления проявляется в задачах, имеющих единственный правильный ответ.</a:t>
            </a:r>
            <a:endParaRPr lang="ru-RU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4652386" y="4300354"/>
            <a:ext cx="40240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Дивергентная задача – задача, имеющая несколько или даже множество верных ответов (</a:t>
            </a:r>
            <a:r>
              <a:rPr lang="ru-RU" sz="1500" b="1" dirty="0" smtClean="0"/>
              <a:t>творческий вид </a:t>
            </a:r>
            <a:r>
              <a:rPr lang="ru-RU" sz="1500" dirty="0" smtClean="0"/>
              <a:t>мышления)</a:t>
            </a:r>
            <a:endParaRPr lang="ru-RU" sz="1500" dirty="0"/>
          </a:p>
        </p:txBody>
      </p:sp>
      <p:pic>
        <p:nvPicPr>
          <p:cNvPr id="2050" name="Picture 2" descr="D:\Pictures\клипарты- без ссылок\сов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58955"/>
            <a:ext cx="1993961" cy="179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триховая стрелка вправо 2"/>
          <p:cNvSpPr/>
          <p:nvPr/>
        </p:nvSpPr>
        <p:spPr>
          <a:xfrm>
            <a:off x="1475656" y="620688"/>
            <a:ext cx="6840760" cy="79208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832066"/>
            <a:ext cx="3067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Конвергентное мышление </a:t>
            </a:r>
            <a:endParaRPr lang="ru-RU" dirty="0"/>
          </a:p>
        </p:txBody>
      </p:sp>
      <p:pic>
        <p:nvPicPr>
          <p:cNvPr id="17410" name="Picture 2" descr="C:\Users\byf\Desktop\docu02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8564" r="2475" b="3624"/>
          <a:stretch/>
        </p:blipFill>
        <p:spPr bwMode="auto">
          <a:xfrm>
            <a:off x="562260" y="1345299"/>
            <a:ext cx="3306093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9162" y="198884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Д/у «Составь квадрат»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7411" name="Picture 3" descr="C:\Users\byf\Desktop\docu0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4365104"/>
            <a:ext cx="2276472" cy="2126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byf\Desktop\docu02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580231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26882" y="345684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Д/у с применением блоков  </a:t>
            </a:r>
            <a:r>
              <a:rPr lang="ru-RU" dirty="0" err="1" smtClean="0">
                <a:solidFill>
                  <a:srgbClr val="FF0000"/>
                </a:solidFill>
              </a:rPr>
              <a:t>Дьенеша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триховая стрелка вправо 6"/>
          <p:cNvSpPr/>
          <p:nvPr/>
        </p:nvSpPr>
        <p:spPr>
          <a:xfrm>
            <a:off x="1475656" y="620688"/>
            <a:ext cx="6840760" cy="79208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832066"/>
            <a:ext cx="2961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Дивергентное мышление </a:t>
            </a:r>
            <a:endParaRPr lang="ru-RU" dirty="0"/>
          </a:p>
        </p:txBody>
      </p:sp>
      <p:pic>
        <p:nvPicPr>
          <p:cNvPr id="9" name="Picture 2" descr="C:\Users\byf\Desktop\подарки Д.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47"/>
          <a:stretch/>
        </p:blipFill>
        <p:spPr bwMode="auto">
          <a:xfrm>
            <a:off x="683568" y="1334377"/>
            <a:ext cx="2396343" cy="209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52602" y="3416845"/>
            <a:ext cx="3240360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18540" y="1556602"/>
            <a:ext cx="2929924" cy="7634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4610" y="3424781"/>
            <a:ext cx="3096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Рассмотри изображения на карточках (силуэты мешочков) и скажи, на что они похожи, какая игрушка может лежать в этих мешочках?</a:t>
            </a:r>
            <a:endParaRPr lang="ru-RU" sz="1400" dirty="0"/>
          </a:p>
        </p:txBody>
      </p:sp>
      <p:pic>
        <p:nvPicPr>
          <p:cNvPr id="13" name="Picture 2" descr="C:\Users\byf\Desktop\подарки Д.М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t="79733" r="18246"/>
          <a:stretch/>
        </p:blipFill>
        <p:spPr bwMode="auto">
          <a:xfrm>
            <a:off x="3708482" y="2028621"/>
            <a:ext cx="3136069" cy="1726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7948" y="165056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Нарисуй картинку с помощью карточки!</a:t>
            </a:r>
            <a:endParaRPr lang="ru-RU" sz="1400" dirty="0"/>
          </a:p>
        </p:txBody>
      </p:sp>
      <p:pic>
        <p:nvPicPr>
          <p:cNvPr id="16" name="Picture 18" descr="рис1"/>
          <p:cNvPicPr>
            <a:picLocks noChangeAspect="1" noChangeArrowheads="1"/>
          </p:cNvPicPr>
          <p:nvPr/>
        </p:nvPicPr>
        <p:blipFill>
          <a:blip r:embed="rId4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5" t="19386" r="1639" b="-668"/>
          <a:stretch>
            <a:fillRect/>
          </a:stretch>
        </p:blipFill>
        <p:spPr bwMode="auto">
          <a:xfrm>
            <a:off x="7429555" y="3735250"/>
            <a:ext cx="1162634" cy="269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рис13"/>
          <p:cNvPicPr>
            <a:picLocks noChangeAspect="1" noChangeArrowheads="1"/>
          </p:cNvPicPr>
          <p:nvPr/>
        </p:nvPicPr>
        <p:blipFill>
          <a:blip r:embed="rId5" cstate="print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t="3140" r="20183" b="2585"/>
          <a:stretch>
            <a:fillRect/>
          </a:stretch>
        </p:blipFill>
        <p:spPr bwMode="auto">
          <a:xfrm>
            <a:off x="4596151" y="3735250"/>
            <a:ext cx="1276658" cy="264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рис11"/>
          <p:cNvPicPr>
            <a:picLocks noChangeAspect="1" noChangeArrowheads="1"/>
          </p:cNvPicPr>
          <p:nvPr/>
        </p:nvPicPr>
        <p:blipFill>
          <a:blip r:embed="rId6" cstate="print">
            <a:lum bright="-6000" contrast="36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5" t="5577" r="9641" b="20183"/>
          <a:stretch>
            <a:fillRect/>
          </a:stretch>
        </p:blipFill>
        <p:spPr bwMode="auto">
          <a:xfrm>
            <a:off x="553093" y="4721938"/>
            <a:ext cx="2203241" cy="163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 descr="рисунок1"/>
          <p:cNvPicPr>
            <a:picLocks noChangeAspect="1" noChangeArrowheads="1"/>
          </p:cNvPicPr>
          <p:nvPr/>
        </p:nvPicPr>
        <p:blipFill>
          <a:blip r:embed="rId8" cstate="print">
            <a:lum bright="-24000" contrast="18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" t="19389" r="18329" b="7465"/>
          <a:stretch>
            <a:fillRect/>
          </a:stretch>
        </p:blipFill>
        <p:spPr bwMode="auto">
          <a:xfrm>
            <a:off x="5917948" y="4721938"/>
            <a:ext cx="1633907" cy="167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рис4"/>
          <p:cNvPicPr>
            <a:picLocks noChangeAspect="1" noChangeArrowheads="1"/>
          </p:cNvPicPr>
          <p:nvPr/>
        </p:nvPicPr>
        <p:blipFill>
          <a:blip r:embed="rId10" cstate="print">
            <a:lum contrast="12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2" t="11263" r="36882" b="53008"/>
          <a:stretch>
            <a:fillRect/>
          </a:stretch>
        </p:blipFill>
        <p:spPr bwMode="auto">
          <a:xfrm>
            <a:off x="3027245" y="4721938"/>
            <a:ext cx="1733639" cy="1658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47480" y="350246"/>
            <a:ext cx="33005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Восприятие</a:t>
            </a:r>
            <a:endParaRPr lang="ru-RU" sz="4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32656"/>
            <a:ext cx="3718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Воображение</a:t>
            </a:r>
            <a:endParaRPr lang="ru-RU" sz="4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332505"/>
            <a:ext cx="3528392" cy="142955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49938" y="1332505"/>
            <a:ext cx="3528392" cy="142955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9572" y="1373513"/>
            <a:ext cx="3456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- психический процесс создания образов, предметов, ситуаций путём комбинирования элементов прошлого опыта (задания близки по содержанию дивергентному мышлению)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049938" y="1377061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- тесно связано с мышлением, памятью и вниманием. Задания ориентированы на формирование и развитие восприятия предметов, движений, пространства, времени, людей и отношений.</a:t>
            </a:r>
            <a:endParaRPr lang="ru-RU" sz="1400" dirty="0"/>
          </a:p>
        </p:txBody>
      </p:sp>
      <p:pic>
        <p:nvPicPr>
          <p:cNvPr id="19458" name="Picture 2" descr="C:\Users\byf\Desktop\что можно нар из ова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6" y="3356992"/>
            <a:ext cx="3075513" cy="229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9459" name="Picture 3" descr="C:\Users\byf\Desktop\что здесь нарисован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20" y="2762057"/>
            <a:ext cx="4307359" cy="3281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3920" y="6068740"/>
            <a:ext cx="3772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Д/у «Что можно нарисовать из овала?»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5319" y="60687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Д/у «Что здесь нарисовано?»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97551" y="350246"/>
            <a:ext cx="28004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endParaRPr lang="ru-RU" sz="4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0903" y="332656"/>
            <a:ext cx="21243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</a:t>
            </a:r>
            <a:endParaRPr lang="ru-RU" sz="4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7232" y="1196752"/>
            <a:ext cx="3986860" cy="1664447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64629" y="1197587"/>
            <a:ext cx="3528392" cy="1664447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7660" y="1229591"/>
            <a:ext cx="38608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Способствует сохранению прошлого опыта, делает возможным его использование в разнообразной деятельности.</a:t>
            </a:r>
          </a:p>
          <a:p>
            <a:pPr algn="ctr"/>
            <a:r>
              <a:rPr lang="ru-RU" sz="1400" dirty="0" smtClean="0"/>
              <a:t>Преимущество не у того, у кого объём памяти больше, а у того, кто умеет в определённый момент извлечь из памяти нужную информацию.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064629" y="1260761"/>
            <a:ext cx="35283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Психическое явление, характеризующее сосредоточенность субъекта в данный момент времени на образе, предмете, событии, рассуждении…</a:t>
            </a:r>
          </a:p>
          <a:p>
            <a:pPr algn="ctr"/>
            <a:r>
              <a:rPr lang="ru-RU" sz="1400" dirty="0" smtClean="0"/>
              <a:t>Внимание бывает непроизвольным и произвольным.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200240" y="3613815"/>
            <a:ext cx="218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Д/у «Кто спрятался?»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7887" y="6021287"/>
            <a:ext cx="1404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Д/у «Цветы»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byf\Desktop\прятк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19"/>
          <a:stretch/>
        </p:blipFill>
        <p:spPr bwMode="auto">
          <a:xfrm>
            <a:off x="4200240" y="4197585"/>
            <a:ext cx="4679451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byf\Desktop\прятк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r="15329" b="40828"/>
          <a:stretch/>
        </p:blipFill>
        <p:spPr bwMode="auto">
          <a:xfrm>
            <a:off x="827584" y="2871396"/>
            <a:ext cx="3215958" cy="3601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жевые кирпичи">
  <a:themeElements>
    <a:clrScheme name="Тема Office 1">
      <a:dk1>
        <a:srgbClr val="000000"/>
      </a:dk1>
      <a:lt1>
        <a:srgbClr val="FAF0E6"/>
      </a:lt1>
      <a:dk2>
        <a:srgbClr val="000000"/>
      </a:dk2>
      <a:lt2>
        <a:srgbClr val="8C8C8C"/>
      </a:lt2>
      <a:accent1>
        <a:srgbClr val="E9BD91"/>
      </a:accent1>
      <a:accent2>
        <a:srgbClr val="CE9A63"/>
      </a:accent2>
      <a:accent3>
        <a:srgbClr val="FCF6F0"/>
      </a:accent3>
      <a:accent4>
        <a:srgbClr val="000000"/>
      </a:accent4>
      <a:accent5>
        <a:srgbClr val="F2DBC7"/>
      </a:accent5>
      <a:accent6>
        <a:srgbClr val="BA8B59"/>
      </a:accent6>
      <a:hlink>
        <a:srgbClr val="AD6521"/>
      </a:hlink>
      <a:folHlink>
        <a:srgbClr val="6B4D2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CF6F0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CF6F0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FFFFF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FFFFF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бежевые кирпичи</Template>
  <TotalTime>332</TotalTime>
  <Words>268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бежевые кирпичи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byf;Копылова И.В.</dc:creator>
  <cp:keywords>мышление, память, внимание</cp:keywords>
  <cp:lastModifiedBy>Инна</cp:lastModifiedBy>
  <cp:revision>35</cp:revision>
  <cp:lastPrinted>2013-10-09T18:28:44Z</cp:lastPrinted>
  <dcterms:created xsi:type="dcterms:W3CDTF">2013-03-23T11:43:38Z</dcterms:created>
  <dcterms:modified xsi:type="dcterms:W3CDTF">2015-05-17T10:22:49Z</dcterms:modified>
  <cp:category>дошкольное воспитание</cp:category>
</cp:coreProperties>
</file>