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e/e9/Chekhov_1898_by_Osip_Braz.jpg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13" Type="http://schemas.openxmlformats.org/officeDocument/2006/relationships/hyperlink" Target="http://ru.wikipedia.org/wiki/2004_%D0%B3%D0%BE%D0%B4" TargetMode="External"/><Relationship Id="rId3" Type="http://schemas.openxmlformats.org/officeDocument/2006/relationships/hyperlink" Target="http://ru.wikipedia.org/wiki/%D0%9F%D0%BE%D1%87%D1%82%D0%BE%D0%B2%D0%B0%D1%8F_%D0%BC%D0%B0%D1%80%D0%BA%D0%B0" TargetMode="External"/><Relationship Id="rId7" Type="http://schemas.openxmlformats.org/officeDocument/2006/relationships/hyperlink" Target="http://ru.wikipedia.org/wiki/%D0%9F%D0%BE%D1%87%D1%82%D0%BE%D0%B2%D1%8B%D0%B9_%D0%B1%D0%BB%D0%BE%D0%BA" TargetMode="External"/><Relationship Id="rId12" Type="http://schemas.openxmlformats.org/officeDocument/2006/relationships/hyperlink" Target="http://ru.wikipedia.org/wiki/%D0%9F%D0%BE%D1%87%D1%82%D0%BE%D0%B2%D1%8B%D0%B9_%D0%BA%D0%BE%D0%BD%D0%B2%D0%B5%D1%80%D1%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hyperlink" Target="http://ru.wikipedia.org/wiki/1940_%D0%B3%D0%BE%D0%B4" TargetMode="External"/><Relationship Id="rId10" Type="http://schemas.openxmlformats.org/officeDocument/2006/relationships/hyperlink" Target="http://ru.wikipedia.org/wiki/2010_%D0%B3%D0%BE%D0%B4" TargetMode="External"/><Relationship Id="rId4" Type="http://schemas.openxmlformats.org/officeDocument/2006/relationships/hyperlink" Target="http://ru.wikipedia.org/wiki/%D0%A1%D0%A1%D0%A1%D0%A0" TargetMode="Externa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27_%D0%B3%D0%BE%D0%B4" TargetMode="External"/><Relationship Id="rId2" Type="http://schemas.openxmlformats.org/officeDocument/2006/relationships/hyperlink" Target="http://ru.wikipedia.org/wiki/%D0%A2%D0%B0%D0%B3%D0%B0%D0%BD%D1%80%D0%BE%D0%B3%D1%81%D0%BA%D0%B8%D0%B9_%D0%B4%D1%80%D0%B0%D0%BC%D0%B0%D1%82%D0%B8%D1%87%D0%B5%D1%81%D0%BA%D0%B8%D0%B9_%D1%82%D0%B5%D0%B0%D1%82%D1%80_%D0%B8%D0%BC%D0%B5%D0%BD%D0%B8_%D0%90._%D0%9F._%D0%A7%D0%B5%D1%85%D0%BE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f/f1/%D0%A2%D0%B5%D0%B0%D1%82%D1%80_(%D0%A2%D0%B0%D0%B3%D0%B0%D0%BD%D1%80%D0%BE%D0%B3).jpg" TargetMode="External"/><Relationship Id="rId4" Type="http://schemas.openxmlformats.org/officeDocument/2006/relationships/hyperlink" Target="http://ru.wikipedia.org/wiki/%D0%9E%D1%84%D1%84%D0%B5%D0%BD%D0%B1%D0%B0%D1%85,_%D0%96%D0%B0%D0%B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97" TargetMode="External"/><Relationship Id="rId13" Type="http://schemas.openxmlformats.org/officeDocument/2006/relationships/hyperlink" Target="http://ru.wikipedia.org/wiki/%D0%94%D1%80%D0%B0%D0%BC%D0%B0_%D0%BD%D0%B0_%D0%BE%D1%85%D0%BE%D1%82%D0%B5" TargetMode="External"/><Relationship Id="rId18" Type="http://schemas.openxmlformats.org/officeDocument/2006/relationships/hyperlink" Target="http://ru.wikipedia.org/wiki/%D0%92%D0%B8%D1%88%D0%BD%D1%91%D0%B2%D1%8B%D0%B9_%D1%81%D0%B0%D0%B4" TargetMode="External"/><Relationship Id="rId3" Type="http://schemas.openxmlformats.org/officeDocument/2006/relationships/hyperlink" Target="http://ru.wikipedia.org/w/index.php?title=%D0%A1%D0%BA%D1%83%D1%87%D0%BD%D0%B0%D1%8F_%D0%B8%D1%81%D1%82%D0%BE%D1%80%D0%B8%D1%8F_(%D0%BF%D0%BE%D0%B2%D0%B5%D1%81%D1%82%D1%8C)&amp;action=edit&amp;redlink=1" TargetMode="External"/><Relationship Id="rId21" Type="http://schemas.openxmlformats.org/officeDocument/2006/relationships/hyperlink" Target="http://upload.wikimedia.org/wikipedia/commons/f/f3/Three_sisters_Chekhov.jpg" TargetMode="External"/><Relationship Id="rId7" Type="http://schemas.openxmlformats.org/officeDocument/2006/relationships/hyperlink" Target="http://ru.wikipedia.org/w/index.php?title=%D0%9C%D1%83%D0%B6%D0%B8%D0%BA%D0%B8_(%D0%BF%D1%80%D0%BE%D0%B8%D0%B7%D0%B2%D0%B5%D0%B4%D0%B5%D0%BD%D0%B8%D0%B5_%D0%90._%D0%9F._%D0%A7%D0%B5%D1%85%D0%BE%D0%B2%D0%B0)&amp;action=edit&amp;redlink=1" TargetMode="External"/><Relationship Id="rId12" Type="http://schemas.openxmlformats.org/officeDocument/2006/relationships/hyperlink" Target="http://ru.wikipedia.org/w/index.php?title=%D0%94%D0%B5%D1%82%D0%B2%D0%BE%D1%80%D0%B0&amp;action=edit&amp;redlink=1" TargetMode="External"/><Relationship Id="rId17" Type="http://schemas.openxmlformats.org/officeDocument/2006/relationships/hyperlink" Target="http://ru.wikipedia.org/wiki/%D0%A2%D1%80%D0%B8_%D1%81%D0%B5%D1%81%D1%82%D1%80%D1%8B" TargetMode="External"/><Relationship Id="rId25" Type="http://schemas.openxmlformats.org/officeDocument/2006/relationships/hyperlink" Target="http://ru.wikipedia.org/wiki/%D0%90%D0%BD%D0%B4%D1%80%D0%B5%D0%B5%D0%B2%D0%B0,_%D0%9C%D0%B0%D1%80%D0%B8%D1%8F_%D0%A4%D1%91%D0%B4%D0%BE%D1%80%D0%BE%D0%B2%D0%BD%D0%B0" TargetMode="External"/><Relationship Id="rId2" Type="http://schemas.openxmlformats.org/officeDocument/2006/relationships/hyperlink" Target="//ru.wikisource.org/wiki/ru:%D0%A1%D1%82%D0%B5%D0%BF%D1%8C_(%D0%A7%D0%B5%D1%85%D0%BE%D0%B2)" TargetMode="External"/><Relationship Id="rId16" Type="http://schemas.openxmlformats.org/officeDocument/2006/relationships/hyperlink" Target="http://ru.wikipedia.org/wiki/%D0%94%D1%8F%D0%B4%D1%8F_%D0%92%D0%B0%D0%BD%D1%8F_(%D0%BF%D1%8C%D0%B5%D1%81%D0%B0)" TargetMode="External"/><Relationship Id="rId20" Type="http://schemas.openxmlformats.org/officeDocument/2006/relationships/hyperlink" Target="http://ru.wikipedia.org/wiki/19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//ru.wikisource.org/wiki/ru:%D0%A0%D0%B0%D1%81%D1%81%D0%BA%D0%B0%D0%B7_%D0%BD%D0%B5%D0%B8%D0%B7%D0%B2%D0%B5%D1%81%D1%82%D0%BD%D0%BE%D0%B3%D0%BE_%D1%87%D0%B5%D0%BB%D0%BE%D0%B2%D0%B5%D0%BA%D0%B0_(%D0%A7%D0%B5%D1%85%D0%BE%D0%B2)" TargetMode="External"/><Relationship Id="rId11" Type="http://schemas.openxmlformats.org/officeDocument/2006/relationships/hyperlink" Target="http://ru.wikipedia.org/wiki/%D0%92_%D0%BE%D0%B2%D1%80%D0%B0%D0%B3%D0%B5" TargetMode="External"/><Relationship Id="rId24" Type="http://schemas.openxmlformats.org/officeDocument/2006/relationships/hyperlink" Target="http://ru.wikipedia.org/wiki/%D0%9A%D0%BD%D0%B8%D0%BF%D0%BF%D0%B5%D1%80-%D0%A7%D0%B5%D1%85%D0%BE%D0%B2%D0%B0,_%D0%9E%D0%BB%D1%8C%D0%B3%D0%B0_%D0%9B%D0%B5%D0%BE%D0%BD%D0%B0%D1%80%D0%B4%D0%BE%D0%B2%D0%BD%D0%B0" TargetMode="External"/><Relationship Id="rId5" Type="http://schemas.openxmlformats.org/officeDocument/2006/relationships/hyperlink" Target="http://ru.wikipedia.org/wiki/%D0%9F%D0%B0%D0%BB%D0%B0%D1%82%D0%B0_%E2%84%96_6_(%D0%BF%D0%BE%D0%B2%D0%B5%D1%81%D1%82%D1%8C)" TargetMode="External"/><Relationship Id="rId15" Type="http://schemas.openxmlformats.org/officeDocument/2006/relationships/hyperlink" Target="http://ru.wikipedia.org/wiki/%D0%A7%D0%B0%D0%B9%D0%BA%D0%B0_(%D0%BF%D1%8C%D0%B5%D1%81%D0%B0)" TargetMode="External"/><Relationship Id="rId23" Type="http://schemas.openxmlformats.org/officeDocument/2006/relationships/hyperlink" Target="http://ru.wikipedia.org/wiki/%D0%A1%D0%B0%D0%B2%D0%B8%D1%86%D0%BA%D0%B0%D1%8F,_%D0%9C%D0%B0%D1%80%D0%B3%D0%B0%D1%80%D0%B8%D1%82%D0%B0_%D0%93%D0%B5%D0%BE%D1%80%D0%B3%D0%B8%D0%B5%D0%B2%D0%BD%D0%B0" TargetMode="External"/><Relationship Id="rId10" Type="http://schemas.openxmlformats.org/officeDocument/2006/relationships/hyperlink" Target="http://ru.wikipedia.org/wiki/1898" TargetMode="External"/><Relationship Id="rId19" Type="http://schemas.openxmlformats.org/officeDocument/2006/relationships/hyperlink" Target="http://ru.wikipedia.org/wiki/%D0%A2%D1%80%D0%B8_%D1%81%D0%B5%D1%81%D1%82%D1%80%D1%8B_(%D0%BF%D1%8C%D0%B5%D1%81%D0%B0)" TargetMode="External"/><Relationship Id="rId4" Type="http://schemas.openxmlformats.org/officeDocument/2006/relationships/hyperlink" Target="http://ru.wikipedia.org/w/index.php?title=%D0%94%D1%83%D1%8D%D0%BB%D1%8C_(%D1%80%D0%B0%D1%81%D1%81%D0%BA%D0%B0%D0%B7)&amp;action=edit&amp;redlink=1" TargetMode="External"/><Relationship Id="rId9" Type="http://schemas.openxmlformats.org/officeDocument/2006/relationships/hyperlink" Target="http://ru.wikipedia.org/wiki/%D0%A7%D0%B5%D0%BB%D0%BE%D0%B2%D0%B5%D0%BA_%D0%B2_%D1%84%D1%83%D1%82%D0%BB%D1%8F%D1%80%D0%B5_(%D0%BF%D0%BE%D0%B2%D0%B5%D1%81%D1%82%D1%8C)" TargetMode="External"/><Relationship Id="rId14" Type="http://schemas.openxmlformats.org/officeDocument/2006/relationships/hyperlink" Target="http://ru.wikipedia.org/wiki/%D0%98%D0%B2%D0%B0%D0%BD%D0%BE%D0%B2_(%D0%BF%D1%8C%D0%B5%D1%81%D0%B0)" TargetMode="External"/><Relationship Id="rId2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ovodstvo.ru/" TargetMode="External"/><Relationship Id="rId2" Type="http://schemas.openxmlformats.org/officeDocument/2006/relationships/hyperlink" Target="http://antonchehov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source.org/wiki/%D0%90%D0%BD%D1%82%D0%BE%D0%BD_%D0%9F%D0%B0%D0%B2%D0%BB%D0%BE%D0%B2%D0%B8%D1%87_%D0%A7%D0%B5%D1%85%D0%BE%D0%B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A%D0%B0%D0%B4%D0%B5%D0%BC%D0%B8%D0%BA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ru.wikipedia.org/wiki/%D0%92%D1%80%D0%B0%D1%87" TargetMode="External"/><Relationship Id="rId12" Type="http://schemas.openxmlformats.org/officeDocument/2006/relationships/hyperlink" Target="http://ru.wikipedia.org/wiki/%D0%92%D0%B8%D1%88%D0%BD%D1%91%D0%B2%D1%8B%D0%B9_%D1%81%D0%B0%D0%B4" TargetMode="External"/><Relationship Id="rId2" Type="http://schemas.openxmlformats.org/officeDocument/2006/relationships/hyperlink" Target="http://upload.wikimedia.org/wikipedia/commons/9/95/Chekhov_1903_ArM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4%D1%80%D0%B0%D0%BC%D0%B0%D1%82%D1%83%D1%80%D0%B3" TargetMode="External"/><Relationship Id="rId11" Type="http://schemas.openxmlformats.org/officeDocument/2006/relationships/hyperlink" Target="http://ru.wikipedia.org/wiki/1902" TargetMode="External"/><Relationship Id="rId5" Type="http://schemas.openxmlformats.org/officeDocument/2006/relationships/hyperlink" Target="http://ru.wikipedia.org/wiki/%D0%9F%D0%B8%D1%81%D0%B0%D1%82%D0%B5%D0%BB%D1%8C" TargetMode="External"/><Relationship Id="rId10" Type="http://schemas.openxmlformats.org/officeDocument/2006/relationships/hyperlink" Target="http://ru.wikipedia.org/wiki/1900" TargetMode="External"/><Relationship Id="rId4" Type="http://schemas.openxmlformats.org/officeDocument/2006/relationships/hyperlink" Target="http://ru.wikipedia.org/wiki/%D0%A0%D1%83%D1%81%D1%81%D0%BA%D0%B0%D1%8F_%D0%BB%D0%B8%D1%82%D0%B5%D1%80%D0%B0%D1%82%D1%83%D1%80%D0%B0" TargetMode="External"/><Relationship Id="rId9" Type="http://schemas.openxmlformats.org/officeDocument/2006/relationships/hyperlink" Target="http://ru.wikipedia.org/wiki/%D0%9F%D0%B5%D1%82%D0%B5%D1%80%D0%B1%D1%83%D1%80%D0%B3%D1%81%D0%BA%D0%B0%D1%8F_%D0%90%D0%BA%D0%B0%D0%B4%D0%B5%D0%BC%D0%B8%D1%8F_%D0%BD%D0%B0%D1%83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Chekhov_Birthhouse.jpg" TargetMode="External"/><Relationship Id="rId2" Type="http://schemas.openxmlformats.org/officeDocument/2006/relationships/hyperlink" Target="http://ru.wikipedia.org/wiki/%D0%A3%D0%BB%D0%B8%D1%86%D0%B0_%D0%A7%D0%B5%D1%85%D0%BE%D0%B2%D0%B0_(%D0%A2%D0%B0%D0%B3%D0%B0%D0%BD%D1%80%D0%BE%D0%B3)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A2%D0%B0%D0%B3%D0%B0%D0%BD%D1%80%D0%BE%D0%B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8%D0%BC%D0%BD%D0%B0%D0%B7%D0%B8%D1%8F_%E2%84%96_2_%D0%B8%D0%BC._%D0%90._%D0%9F._%D0%A7%D0%B5%D1%85%D0%BE%D0%B2%D0%B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1%D0%B5%D0%B7%D0%BE%D1%82%D1%86%D0%BE%D0%B2%D1%89%D0%B8%D0%BD%D0%B0_(%D0%BF%D1%8C%D0%B5%D1%81%D0%B0)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52_%D0%B3%D0%BE%D0%B4" TargetMode="External"/><Relationship Id="rId3" Type="http://schemas.openxmlformats.org/officeDocument/2006/relationships/hyperlink" Target="http://ru.wikipedia.org/wiki/%D0%91%D0%B0%D0%B4%D0%B5%D0%BD%D0%B2%D0%B5%D0%B9%D0%BB%D0%B5%D1%80" TargetMode="External"/><Relationship Id="rId7" Type="http://schemas.openxmlformats.org/officeDocument/2006/relationships/hyperlink" Target="http://ru.wikipedia.org/wiki/%D0%A2%D0%B0%D0%B3%D0%B0%D0%BD%D1%80%D0%BE%D0%B3" TargetMode="External"/><Relationship Id="rId2" Type="http://schemas.openxmlformats.org/officeDocument/2006/relationships/hyperlink" Target="http://ru.wikipedia.org/wiki/1908_%D0%B3%D0%BE%D0%B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3%D0%B8%D0%BC%D0%BD%D0%B0%D0%B7%D0%B8%D1%8F_%E2%84%96_2_%D0%B8%D0%BC._%D0%90._%D0%9F._%D0%A7%D0%B5%D1%85%D0%BE%D0%B2%D0%B0_(%D0%A2%D0%B0%D0%B3%D0%B0%D0%BD%D1%80%D0%BE%D0%B3)" TargetMode="External"/><Relationship Id="rId5" Type="http://schemas.openxmlformats.org/officeDocument/2006/relationships/hyperlink" Target="http://ru.wikipedia.org/wiki/%D0%93%D0%BB%D0%B0%D0%B2%D0%BD%D1%8B%D0%B9_%D0%BF%D0%BE%D1%8F%D1%81_%D0%B0%D1%81%D1%82%D0%B5%D1%80%D0%BE%D0%B8%D0%B4%D0%BE%D0%B2" TargetMode="External"/><Relationship Id="rId10" Type="http://schemas.openxmlformats.org/officeDocument/2006/relationships/hyperlink" Target="http://ru.wikipedia.org/wiki/%D0%98%D0%B7%D0%B4%D0%B0%D1%82%D0%B5%D0%BB%D1%8C%D1%81%D1%82%D0%B2%D0%BE_%D0%B8%D0%BC%D0%B5%D0%BD%D0%B8_%D0%A7%D0%B5%D1%85%D0%BE%D0%B2%D0%B0" TargetMode="External"/><Relationship Id="rId4" Type="http://schemas.openxmlformats.org/officeDocument/2006/relationships/hyperlink" Target="http://ru.wikipedia.org/wiki/(2369)_%D0%A7%D0%B5%D1%85%D0%BE%D0%B2" TargetMode="External"/><Relationship Id="rId9" Type="http://schemas.openxmlformats.org/officeDocument/2006/relationships/hyperlink" Target="http://ru.wikipedia.org/wiki/%D0%9D%D1%8C%D1%8E-%D0%99%D0%BE%D1%80%D0%B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e/Chehov_Taganrog_Morozova_2011.jpg" TargetMode="External"/><Relationship Id="rId3" Type="http://schemas.openxmlformats.org/officeDocument/2006/relationships/hyperlink" Target="http://ru.wikipedia.org/w/index.php?title=%D0%A8%D0%BB%D0%B5%D0%B9%D1%84%D0%B5%D1%80,_%D0%9D%D0%B8%D0%BA%D0%BE%D0%BB%D0%B0%D0%B9_%D0%93%D0%B5%D0%BE%D1%80%D0%B3%D0%B8%D0%B5%D0%B2%D0%B8%D1%87&amp;action=edit&amp;redlink=1" TargetMode="External"/><Relationship Id="rId7" Type="http://schemas.openxmlformats.org/officeDocument/2006/relationships/hyperlink" Target="http://ru.wikipedia.org/wiki/%D0%9C%D0%BE%D1%80%D0%BE%D0%B7%D0%BE%D0%B2%D0%B0,_%D0%92%D0%B5%D1%80%D0%B0_%D0%93%D0%B5%D0%BE%D1%80%D0%B3%D0%B8%D0%B5%D0%B2%D0%BD%D0%B0" TargetMode="External"/><Relationship Id="rId2" Type="http://schemas.openxmlformats.org/officeDocument/2006/relationships/hyperlink" Target="http://ru.wikipedia.org/wiki/%D0%91%D0%B0%D0%B4%D0%B5%D0%BD%D0%B2%D0%B5%D0%B9%D0%BB%D0%B5%D1%8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935_%D0%B3%D0%BE%D0%B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2/23/BW42_Tschechoff_Denkmal.jpg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//commons.wikimedia.org/wiki/File:RR5117-0044R.png?uselang=ru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ru.wikipedia.org/wiki/28_%D0%B4%D0%B5%D0%BA%D0%B0%D0%B1%D1%80%D1%8F" TargetMode="External"/><Relationship Id="rId7" Type="http://schemas.openxmlformats.org/officeDocument/2006/relationships/image" Target="../media/image8.png"/><Relationship Id="rId12" Type="http://schemas.openxmlformats.org/officeDocument/2006/relationships/hyperlink" Target="//commons.wikimedia.org/wiki/File:RR5219-0016R.png?uselang=ru" TargetMode="External"/><Relationship Id="rId2" Type="http://schemas.openxmlformats.org/officeDocument/2006/relationships/hyperlink" Target="http://ru.wikipedia.org/wiki/%D0%91%D0%B0%D0%BD%D0%BA_%D0%A0%D0%BE%D1%81%D1%81%D0%B8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commons.wikimedia.org/wiki/File:RR5111-0191R.png?uselang=ru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ru.wikipedia.org/wiki/%D0%9A%D0%B0%D1%82%D0%B0%D0%BB%D0%BE%D0%B3_%D0%BF%D0%B0%D0%BC%D1%8F%D1%82%D0%BD%D1%8B%D1%85_%D0%BC%D0%BE%D0%BD%D0%B5%D1%82_%D0%A0%D0%BE%D1%81%D1%81%D0%B8%D0%B8/2009" TargetMode="External"/><Relationship Id="rId10" Type="http://schemas.openxmlformats.org/officeDocument/2006/relationships/hyperlink" Target="//commons.wikimedia.org/wiki/File:RR5216-0071R.png?uselang=ru" TargetMode="External"/><Relationship Id="rId4" Type="http://schemas.openxmlformats.org/officeDocument/2006/relationships/hyperlink" Target="http://ru.wikipedia.org/wiki/2009_%D0%B3%D0%BE%D0%B4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8075240" cy="115212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3600" dirty="0" smtClean="0"/>
              <a:t>Презентация к уроку литературы</a:t>
            </a:r>
          </a:p>
          <a:p>
            <a:pPr>
              <a:buNone/>
            </a:pPr>
            <a:r>
              <a:rPr lang="ru-RU" sz="3600" dirty="0" smtClean="0"/>
              <a:t> « Путешествие по жизни и творчеству А.П. Чехова»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427984" y="4869160"/>
            <a:ext cx="4392488" cy="1368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/>
              <a:t>Презентацию подготовила</a:t>
            </a:r>
          </a:p>
          <a:p>
            <a:pPr>
              <a:buNone/>
            </a:pPr>
            <a:r>
              <a:rPr lang="ru-RU" sz="2900" dirty="0" smtClean="0"/>
              <a:t>у</a:t>
            </a:r>
            <a:r>
              <a:rPr lang="ru-RU" sz="2900" dirty="0" smtClean="0"/>
              <a:t>читель русского языка и литературы</a:t>
            </a:r>
          </a:p>
          <a:p>
            <a:pPr>
              <a:buNone/>
            </a:pPr>
            <a:r>
              <a:rPr lang="ru-RU" sz="2900" dirty="0" err="1" smtClean="0"/>
              <a:t>Куадже</a:t>
            </a:r>
            <a:r>
              <a:rPr lang="ru-RU" sz="2900" dirty="0" smtClean="0"/>
              <a:t> Ася </a:t>
            </a:r>
            <a:r>
              <a:rPr lang="ru-RU" sz="2900" dirty="0" err="1" smtClean="0"/>
              <a:t>Шумафовна</a:t>
            </a:r>
            <a:endParaRPr lang="ru-RU" sz="29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500" dirty="0" smtClean="0"/>
              <a:t>г. Майкоп, 2013</a:t>
            </a:r>
            <a:endParaRPr lang="ru-RU" sz="25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          ГБОУ « Адыгейская республиканская гимназия»</a:t>
            </a:r>
            <a:endParaRPr lang="ru-RU" sz="2000" dirty="0">
              <a:effectLst/>
            </a:endParaRPr>
          </a:p>
        </p:txBody>
      </p:sp>
      <p:pic>
        <p:nvPicPr>
          <p:cNvPr id="5" name="Рисунок 4" descr="File:Chekhov 1898 by Osip Braz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3600400" cy="40324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Филателия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http://upload.wikimedia.org/wikipedia/ru/thumb/c/cc/Rus_Stamp-Chehov-1940_10.jpg/127px-Rus_Stamp-Chehov-194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1584176" cy="201622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3039899"/>
            <a:ext cx="1584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Почтовая марка"/>
              </a:rPr>
              <a:t>Почтовая марка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СССР"/>
              </a:rPr>
              <a:t>СССР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1940 год"/>
              </a:rPr>
              <a:t>1940 год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9" name="Picture 5" descr="http://upload.wikimedia.org/wikipedia/commons/thumb/f/ff/Stamp_Anton_Chekhov.jpg/130px-Stamp_Anton_Chekh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124744"/>
            <a:ext cx="2160239" cy="302433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979712" y="4144698"/>
            <a:ext cx="21602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Почтовый блок"/>
              </a:rPr>
              <a:t>Почтовый блок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 tooltip="Россия"/>
              </a:rPr>
              <a:t>России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 150-летию со дня рождения А. П. Чехова </a:t>
            </a:r>
          </a:p>
        </p:txBody>
      </p:sp>
      <p:pic>
        <p:nvPicPr>
          <p:cNvPr id="1032" name="Picture 8" descr="http://upload.wikimedia.org/wikipedia/commons/thumb/8/86/Stamp_Anton_Chekhov-2.jpg/180px-Stamp_Anton_Chekhov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124744"/>
            <a:ext cx="4320480" cy="2376264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99992" y="3580563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Почтовый блок"/>
              </a:rPr>
              <a:t>Почтовый блок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России,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 tooltip="2010 год"/>
              </a:rPr>
              <a:t>2010 год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произведения А. П. Чехова </a:t>
            </a:r>
          </a:p>
        </p:txBody>
      </p:sp>
      <p:pic>
        <p:nvPicPr>
          <p:cNvPr id="1035" name="Picture 11" descr="http://upload.wikimedia.org/wikipedia/ru/thumb/4/48/Rus_Convert-Chehov-2004.jpg/180px-Rus_Convert-Chehov-20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293096"/>
            <a:ext cx="4248472" cy="1368152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0" y="5710864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2" tooltip="Почтовый конверт"/>
              </a:rPr>
              <a:t>Почтовый конверт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 tooltip="Россия"/>
              </a:rPr>
              <a:t>России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 tooltip="2004 год"/>
              </a:rPr>
              <a:t>2004 год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Таганрогский </a:t>
            </a:r>
            <a:r>
              <a:rPr lang="ru-RU" sz="3100" dirty="0" smtClean="0">
                <a:effectLst/>
              </a:rPr>
              <a:t>ордена</a:t>
            </a:r>
            <a:r>
              <a:rPr lang="ru-RU" sz="3100" dirty="0" smtClean="0"/>
              <a:t> Почёта драматический театр имени А. П. Чехова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400" dirty="0" smtClean="0"/>
              <a:t>Музыка и книги пробуждали в юном Антоне Чехове стремление к творчеству. Большую роль в этом сыграл </a:t>
            </a:r>
            <a:r>
              <a:rPr lang="ru-RU" sz="3400" dirty="0" smtClean="0">
                <a:hlinkClick r:id="rId2" action="ppaction://hlinkfile" tooltip="Таганрогский драматический театр имени А. П. Чехова"/>
              </a:rPr>
              <a:t>таганрогский театр</a:t>
            </a:r>
            <a:r>
              <a:rPr lang="ru-RU" sz="3400" dirty="0" smtClean="0"/>
              <a:t>, основанный в </a:t>
            </a:r>
            <a:r>
              <a:rPr lang="ru-RU" sz="3400" dirty="0" smtClean="0">
                <a:hlinkClick r:id="rId3" action="ppaction://hlinkfile" tooltip="1827 год"/>
              </a:rPr>
              <a:t>1827 году</a:t>
            </a:r>
            <a:r>
              <a:rPr lang="ru-RU" sz="3400" dirty="0" smtClean="0"/>
              <a:t>. Впервые в театре Антон побывал в 13 лет, посмотрел оперетту </a:t>
            </a:r>
            <a:r>
              <a:rPr lang="ru-RU" sz="3400" dirty="0" smtClean="0">
                <a:hlinkClick r:id="rId4" action="ppaction://hlinkfile" tooltip="Оффенбах, Жак"/>
              </a:rPr>
              <a:t>Жака Оффенбаха</a:t>
            </a:r>
            <a:r>
              <a:rPr lang="ru-RU" sz="3400" dirty="0" smtClean="0"/>
              <a:t> «Прекрасная Елена» и вскоре стал страстным поклонником театра. Позднее в одном из своих писем Чехов скажет: «Театр мне давал когда-то много хорошего… Прежде для меня не было большего наслаждения как сидеть в театре…» Не случайно герои его первых произведений, таких как «Трагик», «Комик», «Бенефис», «Недаром курица пела», были актёрами и актрисами.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File:Театр (Таганрог).jpg">
            <a:hlinkClick r:id="rId5"/>
          </p:cNvPr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556792"/>
            <a:ext cx="4038600" cy="43924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26 лет творчества Чехов создал около 900 различных произведений (коротких юмористических рассказов, серьёзных повестей, пьес), многие из которых стали классикой мировой литературы. Особенное внимание обратили на себя «</a:t>
            </a:r>
            <a:r>
              <a:rPr lang="ru-RU" dirty="0" smtClean="0">
                <a:hlinkClick r:id="rId2" action="ppaction://hlinkfile" tooltip="s:ru:Степь (Чехов)"/>
              </a:rPr>
              <a:t>Степь</a:t>
            </a:r>
            <a:r>
              <a:rPr lang="ru-RU" dirty="0" smtClean="0"/>
              <a:t>», «</a:t>
            </a:r>
            <a:r>
              <a:rPr lang="ru-RU" dirty="0" smtClean="0">
                <a:hlinkClick r:id="rId3" action="ppaction://hlinkfile" tooltip="Скучная история (повесть) (страница отсутствует)"/>
              </a:rPr>
              <a:t>Скучная история</a:t>
            </a:r>
            <a:r>
              <a:rPr lang="ru-RU" dirty="0" smtClean="0"/>
              <a:t>», «</a:t>
            </a:r>
            <a:r>
              <a:rPr lang="ru-RU" dirty="0" smtClean="0">
                <a:hlinkClick r:id="rId4" action="ppaction://hlinkfile" tooltip="Дуэль (рассказ) (страница отсутствует)"/>
              </a:rPr>
              <a:t>Дуэль</a:t>
            </a:r>
            <a:r>
              <a:rPr lang="ru-RU" dirty="0" smtClean="0"/>
              <a:t>», «</a:t>
            </a:r>
            <a:r>
              <a:rPr lang="ru-RU" dirty="0" smtClean="0">
                <a:hlinkClick r:id="rId5" action="ppaction://hlinkfile" tooltip="Палата № 6 (повесть)"/>
              </a:rPr>
              <a:t>Палата № 6</a:t>
            </a:r>
            <a:r>
              <a:rPr lang="ru-RU" dirty="0" smtClean="0"/>
              <a:t>», «</a:t>
            </a:r>
            <a:r>
              <a:rPr lang="ru-RU" dirty="0" smtClean="0">
                <a:hlinkClick r:id="rId6" action="ppaction://hlinkfile" tooltip="s:ru:Рассказ неизвестного человека (Чехов)"/>
              </a:rPr>
              <a:t>Рассказ неизвестного человека</a:t>
            </a:r>
            <a:r>
              <a:rPr lang="ru-RU" dirty="0" smtClean="0"/>
              <a:t>», «</a:t>
            </a:r>
            <a:r>
              <a:rPr lang="ru-RU" dirty="0" smtClean="0">
                <a:hlinkClick r:id="rId7" action="ppaction://hlinkfile" tooltip="Мужики (произведение А. П. Чехова) (страница отсутствует)"/>
              </a:rPr>
              <a:t>Мужики</a:t>
            </a:r>
            <a:r>
              <a:rPr lang="ru-RU" dirty="0" smtClean="0"/>
              <a:t>» (</a:t>
            </a:r>
            <a:r>
              <a:rPr lang="ru-RU" dirty="0" smtClean="0">
                <a:hlinkClick r:id="rId8" action="ppaction://hlinkfile" tooltip="1897"/>
              </a:rPr>
              <a:t>1897</a:t>
            </a:r>
            <a:r>
              <a:rPr lang="ru-RU" dirty="0" smtClean="0"/>
              <a:t>), «</a:t>
            </a:r>
            <a:r>
              <a:rPr lang="ru-RU" dirty="0" smtClean="0">
                <a:hlinkClick r:id="rId9" action="ppaction://hlinkfile" tooltip="Человек в футляре (повесть)"/>
              </a:rPr>
              <a:t>Человек в футляре</a:t>
            </a:r>
            <a:r>
              <a:rPr lang="ru-RU" dirty="0" smtClean="0"/>
              <a:t>» (</a:t>
            </a:r>
            <a:r>
              <a:rPr lang="ru-RU" dirty="0" smtClean="0">
                <a:hlinkClick r:id="rId10" action="ppaction://hlinkfile" tooltip="1898"/>
              </a:rPr>
              <a:t>1898</a:t>
            </a:r>
            <a:r>
              <a:rPr lang="ru-RU" dirty="0" smtClean="0"/>
              <a:t>), «</a:t>
            </a:r>
            <a:r>
              <a:rPr lang="ru-RU" dirty="0" smtClean="0">
                <a:hlinkClick r:id="rId11" action="ppaction://hlinkfile" tooltip="В овраге"/>
              </a:rPr>
              <a:t>В овраге</a:t>
            </a:r>
            <a:r>
              <a:rPr lang="ru-RU" dirty="0" smtClean="0"/>
              <a:t>», «</a:t>
            </a:r>
            <a:r>
              <a:rPr lang="ru-RU" dirty="0" smtClean="0">
                <a:hlinkClick r:id="rId12" action="ppaction://hlinkfile" tooltip="Детвора (страница отсутствует)"/>
              </a:rPr>
              <a:t>Детвора</a:t>
            </a:r>
            <a:r>
              <a:rPr lang="ru-RU" dirty="0" smtClean="0"/>
              <a:t>», «</a:t>
            </a:r>
            <a:r>
              <a:rPr lang="ru-RU" dirty="0" smtClean="0">
                <a:hlinkClick r:id="rId13" action="ppaction://hlinkfile" tooltip="Драма на охоте"/>
              </a:rPr>
              <a:t>Драма на охоте</a:t>
            </a:r>
            <a:r>
              <a:rPr lang="ru-RU" dirty="0" smtClean="0"/>
              <a:t>»; из пьес: «</a:t>
            </a:r>
            <a:r>
              <a:rPr lang="ru-RU" dirty="0" smtClean="0">
                <a:hlinkClick r:id="rId14" action="ppaction://hlinkfile" tooltip="Иванов (пьеса)"/>
              </a:rPr>
              <a:t>Иванов</a:t>
            </a:r>
            <a:r>
              <a:rPr lang="ru-RU" dirty="0" smtClean="0"/>
              <a:t>», «</a:t>
            </a:r>
            <a:r>
              <a:rPr lang="ru-RU" dirty="0" smtClean="0">
                <a:hlinkClick r:id="rId15" action="ppaction://hlinkfile" tooltip="Чайка (пьеса)"/>
              </a:rPr>
              <a:t>Чайка</a:t>
            </a:r>
            <a:r>
              <a:rPr lang="ru-RU" dirty="0" smtClean="0"/>
              <a:t>», «</a:t>
            </a:r>
            <a:r>
              <a:rPr lang="ru-RU" dirty="0" smtClean="0">
                <a:hlinkClick r:id="rId16" action="ppaction://hlinkfile" tooltip="Дядя Ваня (пьеса)"/>
              </a:rPr>
              <a:t>Дядя Ваня</a:t>
            </a:r>
            <a:r>
              <a:rPr lang="ru-RU" dirty="0" smtClean="0"/>
              <a:t>», «</a:t>
            </a:r>
            <a:r>
              <a:rPr lang="ru-RU" dirty="0" smtClean="0">
                <a:hlinkClick r:id="rId17" action="ppaction://hlinkfile" tooltip="Три сестры"/>
              </a:rPr>
              <a:t>Три сестры</a:t>
            </a:r>
            <a:r>
              <a:rPr lang="ru-RU" dirty="0" smtClean="0"/>
              <a:t>», «</a:t>
            </a:r>
            <a:r>
              <a:rPr lang="ru-RU" dirty="0" smtClean="0">
                <a:hlinkClick r:id="rId18" action="ppaction://hlinkfile" tooltip="Вишнёвый сад"/>
              </a:rPr>
              <a:t>Вишнёвый сад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Обложка первого отдельного издания пьесы </a:t>
            </a:r>
            <a:r>
              <a:rPr lang="ru-RU" sz="3200" dirty="0" smtClean="0">
                <a:hlinkClick r:id="rId19" action="ppaction://hlinkfile" tooltip="Три сестры (пьеса)"/>
              </a:rPr>
              <a:t>«Три сестры»</a:t>
            </a:r>
            <a:r>
              <a:rPr lang="ru-RU" sz="3200" dirty="0" smtClean="0"/>
              <a:t> (</a:t>
            </a:r>
            <a:r>
              <a:rPr lang="ru-RU" sz="3200" dirty="0" smtClean="0">
                <a:hlinkClick r:id="rId20" action="ppaction://hlinkfile" tooltip="1901"/>
              </a:rPr>
              <a:t>1901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" name="Содержимое 4" descr="File:Three sisters Chekhov.jpg">
            <a:hlinkClick r:id="rId21"/>
          </p:cNvPr>
          <p:cNvPicPr>
            <a:picLocks noGrp="1"/>
          </p:cNvPicPr>
          <p:nvPr>
            <p:ph sz="half" idx="1"/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7545" y="1481138"/>
            <a:ext cx="3523156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6093296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hlinkClick r:id="rId23" action="ppaction://hlinkfile" tooltip="Савицкая, Маргарита Георгиевна"/>
              </a:rPr>
              <a:t>М</a:t>
            </a:r>
            <a:r>
              <a:rPr lang="ru-RU" sz="1400" dirty="0" smtClean="0">
                <a:hlinkClick r:id="rId23" action="ppaction://hlinkfile" tooltip="Савицкая, Маргарита Георгиевна"/>
              </a:rPr>
              <a:t>. Г. Савицкая</a:t>
            </a:r>
            <a:r>
              <a:rPr lang="ru-RU" sz="1400" dirty="0" smtClean="0"/>
              <a:t> (Ольга), </a:t>
            </a:r>
            <a:r>
              <a:rPr lang="ru-RU" sz="1400" dirty="0" smtClean="0">
                <a:hlinkClick r:id="rId24" action="ppaction://hlinkfile" tooltip="Книппер-Чехова, Ольга Леонардовна"/>
              </a:rPr>
              <a:t>О. Л. </a:t>
            </a:r>
            <a:r>
              <a:rPr lang="ru-RU" sz="1400" dirty="0" err="1" smtClean="0">
                <a:hlinkClick r:id="rId24" action="ppaction://hlinkfile" tooltip="Книппер-Чехова, Ольга Леонардовна"/>
              </a:rPr>
              <a:t>Книппер</a:t>
            </a:r>
            <a:r>
              <a:rPr lang="ru-RU" sz="1400" dirty="0" smtClean="0"/>
              <a:t> (Маша) и </a:t>
            </a:r>
            <a:r>
              <a:rPr lang="ru-RU" sz="1400" dirty="0" smtClean="0">
                <a:hlinkClick r:id="rId25" action="ppaction://hlinkfile" tooltip="Андреева, Мария Фёдоровна"/>
              </a:rPr>
              <a:t>М. Ф. Андреева</a:t>
            </a:r>
            <a:r>
              <a:rPr lang="ru-RU" sz="1400" dirty="0" smtClean="0"/>
              <a:t> (Ирина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      Записи </a:t>
            </a:r>
            <a:r>
              <a:rPr lang="ru-RU" sz="3200" dirty="0" smtClean="0"/>
              <a:t>с меткой «А. П. Чехов»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9288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Чем выше человек по умственному и нравственному развитию, тем он свободнее, тем большее удовольствие доставляет ему жизнь</a:t>
            </a:r>
            <a:r>
              <a:rPr lang="ru-RU" sz="20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08920"/>
            <a:ext cx="7920880" cy="92333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 каждом из нас слишком много винтов, колес и клапанов, чтобы мы могли судить друг о друге по первому впечатлению или по двум-трем внешним признакам.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7992888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Наука — самое важное, самое прекрасное и нужное в жизни человека.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653136"/>
            <a:ext cx="7920880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Какое это огромное счастье любить и быть любимым.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29200"/>
            <a:ext cx="7920880" cy="64633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То, что мы испытываем, когда бываем влюблены, быть может, есть нормальное состояние.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Использованный материал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628801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foxdesign.ru/aphorism/biography/</a:t>
            </a:r>
            <a:r>
              <a:rPr lang="en-US" sz="2000" i="1" dirty="0" err="1" smtClean="0"/>
              <a:t>che</a:t>
            </a:r>
            <a:r>
              <a:rPr lang="en-US" sz="2000" i="1" dirty="0" smtClean="0"/>
              <a:t>..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636912"/>
            <a:ext cx="518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2"/>
              </a:rPr>
              <a:t>antonchehov.ru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573016"/>
            <a:ext cx="3828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3"/>
              </a:rPr>
              <a:t>chehovodstvo.ru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437112"/>
            <a:ext cx="5113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hlinkClick r:id="rId4"/>
              </a:rPr>
              <a:t>ru.wikisource.org/wiki/</a:t>
            </a:r>
            <a:r>
              <a:rPr lang="ru-RU" sz="2000" i="1" dirty="0" err="1" smtClean="0">
                <a:hlinkClick r:id="rId4"/>
              </a:rPr>
              <a:t>Антон_Павлов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ile:Chekhov 1903 ArM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26358" y="1481138"/>
            <a:ext cx="3100284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выдающийся </a:t>
            </a:r>
            <a:r>
              <a:rPr lang="ru-RU" sz="1800" dirty="0" smtClean="0">
                <a:hlinkClick r:id="rId4" action="ppaction://hlinkfile" tooltip="Русская литература"/>
              </a:rPr>
              <a:t>русский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5" action="ppaction://hlinkfile" tooltip="Писатель"/>
              </a:rPr>
              <a:t>писатель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6" action="ppaction://hlinkfile" tooltip="Драматург"/>
              </a:rPr>
              <a:t>драматург</a:t>
            </a:r>
            <a:r>
              <a:rPr lang="ru-RU" sz="1800" dirty="0" smtClean="0"/>
              <a:t>, по профессии </a:t>
            </a:r>
            <a:r>
              <a:rPr lang="ru-RU" sz="1800" dirty="0" smtClean="0">
                <a:hlinkClick r:id="rId7" action="ppaction://hlinkfile" tooltip="Врач"/>
              </a:rPr>
              <a:t>врач</a:t>
            </a:r>
            <a:r>
              <a:rPr lang="ru-RU" sz="1800" dirty="0" smtClean="0"/>
              <a:t>. Почётный </a:t>
            </a:r>
            <a:r>
              <a:rPr lang="ru-RU" sz="1800" dirty="0" smtClean="0">
                <a:hlinkClick r:id="rId8" action="ppaction://hlinkfile" tooltip="Академик"/>
              </a:rPr>
              <a:t>академик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9" action="ppaction://hlinkfile" tooltip="Петербургская Академия наук"/>
              </a:rPr>
              <a:t>Императорской Академии наук</a:t>
            </a:r>
            <a:r>
              <a:rPr lang="ru-RU" sz="1800" dirty="0" smtClean="0"/>
              <a:t> по разряду изящной словесности (</a:t>
            </a:r>
            <a:r>
              <a:rPr lang="ru-RU" sz="1800" dirty="0" smtClean="0">
                <a:hlinkClick r:id="rId10" action="ppaction://hlinkfile" tooltip="1900"/>
              </a:rPr>
              <a:t>1900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11" action="ppaction://hlinkfile" tooltip="1902"/>
              </a:rPr>
              <a:t>1902</a:t>
            </a:r>
            <a:r>
              <a:rPr lang="ru-RU" sz="1800" dirty="0" smtClean="0"/>
              <a:t>). Является общепризнанным классиком мировой литературы. Его пьесы, в особенности «</a:t>
            </a:r>
            <a:r>
              <a:rPr lang="ru-RU" sz="1800" dirty="0" smtClean="0">
                <a:hlinkClick r:id="rId12" action="ppaction://hlinkfile" tooltip="Вишнёвый сад"/>
              </a:rPr>
              <a:t>Вишнёвый сад</a:t>
            </a:r>
            <a:r>
              <a:rPr lang="ru-RU" sz="1800" dirty="0" smtClean="0"/>
              <a:t>», на протяжении ста лет ставятся во многих театрах мира. Один из самых известных мировых драматургов.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err="1" smtClean="0"/>
              <a:t>Анто́н</a:t>
            </a:r>
            <a:r>
              <a:rPr lang="ru-RU" dirty="0" smtClean="0"/>
              <a:t> </a:t>
            </a:r>
            <a:r>
              <a:rPr lang="ru-RU" dirty="0" err="1" smtClean="0"/>
              <a:t>Па́влович</a:t>
            </a:r>
            <a:r>
              <a:rPr lang="ru-RU" dirty="0" smtClean="0"/>
              <a:t> </a:t>
            </a:r>
            <a:r>
              <a:rPr lang="ru-RU" dirty="0" err="1" smtClean="0"/>
              <a:t>Че́хов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29 января 1860 года в небольшом домике на Полицейской улице</a:t>
            </a:r>
            <a:r>
              <a:rPr lang="ru-RU" baseline="30000" dirty="0" smtClean="0"/>
              <a:t> </a:t>
            </a:r>
            <a:r>
              <a:rPr lang="ru-RU" dirty="0" smtClean="0"/>
              <a:t>(ныне — </a:t>
            </a:r>
            <a:r>
              <a:rPr lang="ru-RU" dirty="0" smtClean="0">
                <a:hlinkClick r:id="rId2" action="ppaction://hlinkfile" tooltip="Улица Чехова (Таганрог)"/>
              </a:rPr>
              <a:t>Чехова</a:t>
            </a:r>
            <a:r>
              <a:rPr lang="ru-RU" dirty="0" smtClean="0"/>
              <a:t>) в семье Павла Егоровича Чехова родился третий ребёнок — Антон. Раннее детство Антона протекало в бесконечных церковных праздниках, именинах. В будние дни после школы братья сторожили лавку отца, а в 5 утра каждый день вставали петь в церковном хоре. Как говорил сам Чехов: «В детстве у меня не было детства».</a:t>
            </a:r>
            <a:endParaRPr lang="ru-RU" dirty="0"/>
          </a:p>
        </p:txBody>
      </p:sp>
      <p:pic>
        <p:nvPicPr>
          <p:cNvPr id="7" name="Содержимое 6" descr="File:Chekhov Birthhouse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1484784"/>
            <a:ext cx="4038600" cy="40324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                 Детство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80526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Отчий дом писателя в </a:t>
            </a:r>
            <a:r>
              <a:rPr lang="ru-RU" dirty="0" smtClean="0">
                <a:hlinkClick r:id="rId5" action="ppaction://hlinkfile" tooltip="Таганрог"/>
              </a:rPr>
              <a:t>Таганроге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2" action="ppaction://hlinkfile" tooltip="Гимназия № 2 им. А. П. Чехова"/>
              </a:rPr>
              <a:t>Гимназия № 2 им. А. П. Чехова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3"/>
            <a:ext cx="8568952" cy="39703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Сначала Чехов учился в греческой школе в Таганроге. Содержащий школу грек заставлял зазубривать уроки, бил учеников линейкой, ставил в угол на колени на крупную соль. В 8 лет, после двух лет учёбы, Чехов поступает в таганрогскую гимназию (ныне </a:t>
            </a:r>
            <a:r>
              <a:rPr lang="ru-RU" dirty="0" smtClean="0">
                <a:hlinkClick r:id="rId2" action="ppaction://hlinkfile" tooltip="Гимназия № 2 им. А. П. Чехова"/>
              </a:rPr>
              <a:t>Гимназия № 2 им. А. П. Чехова</a:t>
            </a:r>
            <a:r>
              <a:rPr lang="ru-RU" dirty="0" smtClean="0"/>
              <a:t>). Мужская классическая гимназия была старейшим учебным заведением на юге России (основана в 1806 году) и давала солидное по тем временам образование и воспитание. Окончившие восемь классов гимназии молодые люди могли без экзаменов поступить в любой российский университет или поехать учиться за границу. Гимназия сформировала у Чехова отвращение к лицемерию и фальши. Здесь формировалось его видение мира, любовь к книгам, знаниям и театру. Здесь он получил свой первый литературный псевдоним «</a:t>
            </a:r>
            <a:r>
              <a:rPr lang="ru-RU" dirty="0" err="1" smtClean="0"/>
              <a:t>Чехонте</a:t>
            </a:r>
            <a:r>
              <a:rPr lang="ru-RU" dirty="0" smtClean="0"/>
              <a:t>́», которым его наградил учитель Закона Божьего Фёдор Покровский. Здесь начинались его первые литературные и сценические опыты.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755984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Чехов-гимназист издавал юмористические журналы, придумывал подписи к рисункам, писал юмористические рассказы, сценки. Первая драма «</a:t>
            </a:r>
            <a:r>
              <a:rPr lang="ru-RU" sz="3300" dirty="0" smtClean="0">
                <a:hlinkClick r:id="rId2" action="ppaction://hlinkfile" tooltip="Безотцовщина (пьеса)"/>
              </a:rPr>
              <a:t>Безотцовщина</a:t>
            </a:r>
            <a:r>
              <a:rPr lang="ru-RU" sz="3300" dirty="0" smtClean="0"/>
              <a:t>» была написана 18-летним Чеховым в период учёбы в гимназии. Гимназический период Чехова был важным периодом созревания и формирования его личности, развития её духовных основ. Гимназические годы дали Чехову огромный материал для писательской работы. Самые типичные и колоритные фигуры появятся позже на страницах его произведений.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Чехов-гимназист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А. П. Чехов - гимназист (1875)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57" y="1484784"/>
            <a:ext cx="3823685" cy="482394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032448" cy="54726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258816" cy="547260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7606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             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             Псевдонимы Чехова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 </a:t>
            </a: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3960440" cy="501675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     А. П.,</a:t>
            </a:r>
          </a:p>
          <a:p>
            <a:r>
              <a:rPr lang="ru-RU" sz="1600" dirty="0" smtClean="0"/>
              <a:t>     А. </a:t>
            </a:r>
            <a:r>
              <a:rPr lang="ru-RU" sz="1600" dirty="0" err="1" smtClean="0"/>
              <a:t>П.Ч-в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Антоша,</a:t>
            </a:r>
          </a:p>
          <a:p>
            <a:r>
              <a:rPr lang="ru-RU" sz="1600" dirty="0" smtClean="0"/>
              <a:t>     Антоша Ч.,</a:t>
            </a:r>
          </a:p>
          <a:p>
            <a:r>
              <a:rPr lang="ru-RU" sz="1600" dirty="0" smtClean="0"/>
              <a:t>     Антоша Ч.***,</a:t>
            </a:r>
          </a:p>
          <a:p>
            <a:r>
              <a:rPr lang="ru-RU" sz="1600" dirty="0" smtClean="0"/>
              <a:t>     Антоша </a:t>
            </a:r>
            <a:r>
              <a:rPr lang="ru-RU" sz="1600" dirty="0" err="1" smtClean="0"/>
              <a:t>Чехонте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</a:t>
            </a:r>
            <a:r>
              <a:rPr lang="ru-RU" sz="1600" dirty="0" err="1" smtClean="0"/>
              <a:t>А-н</a:t>
            </a:r>
            <a:r>
              <a:rPr lang="ru-RU" sz="1600" dirty="0" smtClean="0"/>
              <a:t> Ч-те,</a:t>
            </a:r>
          </a:p>
          <a:p>
            <a:r>
              <a:rPr lang="ru-RU" sz="1600" dirty="0" smtClean="0"/>
              <a:t>     Ан. Ч.,</a:t>
            </a:r>
          </a:p>
          <a:p>
            <a:r>
              <a:rPr lang="ru-RU" sz="1600" dirty="0" smtClean="0"/>
              <a:t>     Ан. Ч-е,</a:t>
            </a:r>
          </a:p>
          <a:p>
            <a:r>
              <a:rPr lang="ru-RU" sz="1600" dirty="0" smtClean="0"/>
              <a:t>     </a:t>
            </a:r>
            <a:r>
              <a:rPr lang="ru-RU" sz="1600" dirty="0" err="1" smtClean="0"/>
              <a:t>Анче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Ан. </a:t>
            </a:r>
            <a:r>
              <a:rPr lang="ru-RU" sz="1600" dirty="0" err="1" smtClean="0"/>
              <a:t>Че-в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А. Ч.,</a:t>
            </a:r>
          </a:p>
          <a:p>
            <a:r>
              <a:rPr lang="ru-RU" sz="1600" dirty="0" smtClean="0"/>
              <a:t>     </a:t>
            </a:r>
            <a:r>
              <a:rPr lang="ru-RU" sz="1600" dirty="0" err="1" smtClean="0"/>
              <a:t>А.Ч-в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</a:t>
            </a:r>
            <a:r>
              <a:rPr lang="ru-RU" sz="1600" dirty="0" err="1" smtClean="0"/>
              <a:t>А.Че-в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А </a:t>
            </a:r>
            <a:r>
              <a:rPr lang="ru-RU" sz="1600" dirty="0" err="1" smtClean="0"/>
              <a:t>Чехонте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Г. </a:t>
            </a:r>
            <a:r>
              <a:rPr lang="ru-RU" sz="1600" dirty="0" err="1" smtClean="0"/>
              <a:t>Балдастов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Макар </a:t>
            </a:r>
            <a:r>
              <a:rPr lang="ru-RU" sz="1600" dirty="0" err="1" smtClean="0"/>
              <a:t>Балдастов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Брат моего брата,</a:t>
            </a:r>
          </a:p>
          <a:p>
            <a:r>
              <a:rPr lang="ru-RU" sz="1600" dirty="0" smtClean="0"/>
              <a:t>     Врач без пациентов,</a:t>
            </a:r>
          </a:p>
          <a:p>
            <a:r>
              <a:rPr lang="ru-RU" sz="1600" dirty="0" smtClean="0"/>
              <a:t>     Вспыльчивый человек,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836713"/>
            <a:ext cx="4248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Гайка № 6,</a:t>
            </a:r>
          </a:p>
          <a:p>
            <a:r>
              <a:rPr lang="ru-RU" sz="1600" dirty="0" smtClean="0"/>
              <a:t>Гайка № 9,</a:t>
            </a:r>
          </a:p>
          <a:p>
            <a:r>
              <a:rPr lang="ru-RU" sz="1600" dirty="0" smtClean="0"/>
              <a:t>Грач,</a:t>
            </a:r>
          </a:p>
          <a:p>
            <a:r>
              <a:rPr lang="ru-RU" sz="1600" dirty="0" smtClean="0"/>
              <a:t>Дон Антонио </a:t>
            </a:r>
            <a:r>
              <a:rPr lang="ru-RU" sz="1600" dirty="0" err="1" smtClean="0"/>
              <a:t>Чехонте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Дяденька,</a:t>
            </a:r>
          </a:p>
          <a:p>
            <a:r>
              <a:rPr lang="ru-RU" sz="1600" dirty="0" smtClean="0"/>
              <a:t>Кисляев,</a:t>
            </a:r>
          </a:p>
          <a:p>
            <a:r>
              <a:rPr lang="ru-RU" sz="1600" dirty="0" smtClean="0"/>
              <a:t>М.Ковров,</a:t>
            </a:r>
          </a:p>
          <a:p>
            <a:r>
              <a:rPr lang="ru-RU" sz="1600" dirty="0" smtClean="0"/>
              <a:t>Крапива,</a:t>
            </a:r>
          </a:p>
          <a:p>
            <a:r>
              <a:rPr lang="ru-RU" sz="1600" dirty="0" err="1" smtClean="0"/>
              <a:t>Лаэрт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Прозаический поэт,</a:t>
            </a:r>
          </a:p>
          <a:p>
            <a:r>
              <a:rPr lang="ru-RU" sz="1600" dirty="0" err="1" smtClean="0"/>
              <a:t>Рувер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Рувер</a:t>
            </a:r>
            <a:r>
              <a:rPr lang="ru-RU" sz="1600" dirty="0" smtClean="0"/>
              <a:t> и </a:t>
            </a:r>
            <a:r>
              <a:rPr lang="ru-RU" sz="1600" dirty="0" err="1" smtClean="0"/>
              <a:t>Ревур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Улисс,</a:t>
            </a:r>
          </a:p>
          <a:p>
            <a:r>
              <a:rPr lang="ru-RU" sz="1600" dirty="0" smtClean="0"/>
              <a:t>Ц.,</a:t>
            </a:r>
          </a:p>
          <a:p>
            <a:r>
              <a:rPr lang="ru-RU" sz="1600" dirty="0" smtClean="0"/>
              <a:t>Ч. Б. С.,</a:t>
            </a:r>
          </a:p>
          <a:p>
            <a:r>
              <a:rPr lang="ru-RU" sz="1600" dirty="0" smtClean="0"/>
              <a:t>Ч. без с.,</a:t>
            </a:r>
          </a:p>
          <a:p>
            <a:r>
              <a:rPr lang="ru-RU" sz="1600" dirty="0" smtClean="0"/>
              <a:t>Человек без селезёнки,</a:t>
            </a:r>
          </a:p>
          <a:p>
            <a:r>
              <a:rPr lang="ru-RU" sz="1600" dirty="0" err="1" smtClean="0"/>
              <a:t>Чехонте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Ч.Хонте</a:t>
            </a:r>
            <a:r>
              <a:rPr lang="ru-RU" sz="1600" dirty="0" smtClean="0"/>
              <a:t>, А.,</a:t>
            </a:r>
          </a:p>
          <a:p>
            <a:r>
              <a:rPr lang="ru-RU" sz="1600" dirty="0" smtClean="0"/>
              <a:t>Шампанский,</a:t>
            </a:r>
          </a:p>
          <a:p>
            <a:r>
              <a:rPr lang="ru-RU" sz="1600" dirty="0" smtClean="0"/>
              <a:t>…</a:t>
            </a:r>
            <a:r>
              <a:rPr lang="ru-RU" sz="1600" dirty="0" err="1" smtClean="0"/>
              <a:t>въ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Z.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                      Топонимы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Первый в мире памятник Антону Чехову был установлен в </a:t>
            </a:r>
            <a:r>
              <a:rPr lang="ru-RU" dirty="0" smtClean="0">
                <a:hlinkClick r:id="rId2" action="ppaction://hlinkfile" tooltip="1908 год"/>
              </a:rPr>
              <a:t>1908 году</a:t>
            </a:r>
            <a:r>
              <a:rPr lang="ru-RU" dirty="0" smtClean="0"/>
              <a:t> в городе </a:t>
            </a:r>
            <a:r>
              <a:rPr lang="ru-RU" dirty="0" err="1" smtClean="0">
                <a:hlinkClick r:id="rId3" action="ppaction://hlinkfile" tooltip="Баденвейлер"/>
              </a:rPr>
              <a:t>Баденвейлер</a:t>
            </a:r>
            <a:r>
              <a:rPr lang="ru-RU" dirty="0" smtClean="0"/>
              <a:t>, где писатель умер.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Именем А. П. Чехова в 1954 году (50 лет со дня смерти) назван город в Московской области — г. Чехов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честь Чехова назван </a:t>
            </a:r>
            <a:r>
              <a:rPr lang="ru-RU" dirty="0" smtClean="0">
                <a:hlinkClick r:id="rId4" action="ppaction://hlinkfile" tooltip="(2369) Чехов"/>
              </a:rPr>
              <a:t>астероид</a:t>
            </a:r>
            <a:r>
              <a:rPr lang="ru-RU" dirty="0" smtClean="0"/>
              <a:t> в </a:t>
            </a:r>
            <a:r>
              <a:rPr lang="ru-RU" dirty="0" smtClean="0">
                <a:hlinkClick r:id="rId5" action="ppaction://hlinkfile" tooltip="Главный пояс астероидов"/>
              </a:rPr>
              <a:t>главном астероидном поясе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0892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 action="ppaction://hlinkfile" tooltip="Гимназия № 2 им. А. П. Чехова (Таганрог)"/>
              </a:rPr>
              <a:t>Гимназия № 2 им. А. П. Чехова (Таганрог)</a:t>
            </a:r>
            <a:r>
              <a:rPr lang="ru-RU" dirty="0" smtClean="0"/>
              <a:t> — старейшее учебное заведение Юга России (1806).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569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Таганрогский государственный педагогический институт имени А. П. Чехова, </a:t>
            </a:r>
            <a:r>
              <a:rPr lang="ru-RU" dirty="0" smtClean="0">
                <a:hlinkClick r:id="rId7" action="ppaction://hlinkfile" tooltip="Таганрог"/>
              </a:rPr>
              <a:t>Таганрог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050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hlinkClick r:id="rId8" action="ppaction://hlinkfile" tooltip="1952 год"/>
              </a:rPr>
              <a:t>1952 году</a:t>
            </a:r>
            <a:r>
              <a:rPr lang="ru-RU" dirty="0" smtClean="0"/>
              <a:t> в </a:t>
            </a:r>
            <a:r>
              <a:rPr lang="ru-RU" dirty="0" smtClean="0">
                <a:hlinkClick r:id="rId9" action="ppaction://hlinkfile" tooltip="Нью-Йорк"/>
              </a:rPr>
              <a:t>Нью-Йорке</a:t>
            </a:r>
            <a:r>
              <a:rPr lang="ru-RU" dirty="0" smtClean="0"/>
              <a:t> было создано </a:t>
            </a:r>
            <a:r>
              <a:rPr lang="ru-RU" dirty="0" smtClean="0">
                <a:hlinkClick r:id="rId10" action="ppaction://hlinkfile" tooltip="Издательство имени Чехова"/>
              </a:rPr>
              <a:t>издательство имени Чехова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декабре 2010 года в Таганроге было создано «Чеховское общество», которое возглавил потомок Чехова — Дмитрий Михайлович Чехов, потомок дяди Чехова, </a:t>
            </a:r>
            <a:r>
              <a:rPr lang="ru-RU" dirty="0" err="1" smtClean="0"/>
              <a:t>Митрофана</a:t>
            </a:r>
            <a:r>
              <a:rPr lang="ru-RU" dirty="0" smtClean="0"/>
              <a:t> Егоровича Чехова.</a:t>
            </a:r>
          </a:p>
          <a:p>
            <a:r>
              <a:rPr lang="ru-RU" dirty="0" smtClean="0"/>
              <a:t>Центр Образования № 170 в Москве носит имя А. П. Чехова.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Памятники</a:t>
            </a:r>
            <a:br>
              <a:rPr lang="ru-RU" sz="3200" dirty="0" smtClean="0"/>
            </a:br>
            <a:endParaRPr lang="ru-RU" sz="32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94116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Чехову в </a:t>
            </a:r>
            <a:r>
              <a:rPr lang="ru-RU" dirty="0" err="1" smtClean="0">
                <a:hlinkClick r:id="rId2" action="ppaction://hlinkfile" tooltip="Баденвейлер"/>
              </a:rPr>
              <a:t>Баденвейлере</a:t>
            </a:r>
            <a:r>
              <a:rPr lang="ru-RU" dirty="0" smtClean="0"/>
              <a:t>, где он скончался. Впервые установлен в 1908 году. Скульптор — </a:t>
            </a:r>
            <a:r>
              <a:rPr lang="ru-RU" dirty="0" smtClean="0">
                <a:hlinkClick r:id="rId3" action="ppaction://hlinkfile" tooltip="Шлейфер, Николай Георгиевич (страница отсутствует)"/>
              </a:rPr>
              <a:t>Н. Г. </a:t>
            </a:r>
            <a:r>
              <a:rPr lang="ru-RU" dirty="0" err="1" smtClean="0">
                <a:hlinkClick r:id="rId3" action="ppaction://hlinkfile" tooltip="Шлейфер, Николай Георгиевич (страница отсутствует)"/>
              </a:rPr>
              <a:t>Шлейфер</a:t>
            </a:r>
            <a:endParaRPr lang="ru-RU" dirty="0"/>
          </a:p>
        </p:txBody>
      </p:sp>
      <p:pic>
        <p:nvPicPr>
          <p:cNvPr id="4" name="Рисунок 3" descr="File:BW42 Tschechoff Denkma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7"/>
            <a:ext cx="3456383" cy="384787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052736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Бюст Чехову, установленный в </a:t>
            </a:r>
            <a:r>
              <a:rPr lang="ru-RU" dirty="0" smtClean="0">
                <a:hlinkClick r:id="rId6" action="ppaction://hlinkfile" tooltip="1935 год"/>
              </a:rPr>
              <a:t>1935 году</a:t>
            </a:r>
            <a:r>
              <a:rPr lang="ru-RU" dirty="0" smtClean="0"/>
              <a:t> в Таганроге. Скульптор </a:t>
            </a:r>
            <a:r>
              <a:rPr lang="ru-RU" dirty="0" smtClean="0">
                <a:hlinkClick r:id="rId7" action="ppaction://hlinkfile" tooltip="Морозова, Вера Георгиевна"/>
              </a:rPr>
              <a:t>Вера Морозова</a:t>
            </a:r>
            <a:r>
              <a:rPr lang="ru-RU" dirty="0" smtClean="0"/>
              <a:t>. Это первый памятник писателю в СССР.</a:t>
            </a:r>
            <a:endParaRPr lang="ru-RU" dirty="0"/>
          </a:p>
        </p:txBody>
      </p:sp>
      <p:pic>
        <p:nvPicPr>
          <p:cNvPr id="6" name="Рисунок 5" descr="File:Chehov Taganrog Morozova 2011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492896"/>
            <a:ext cx="3600400" cy="3816424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hlinkClick r:id="rId2" action="ppaction://hlinkfile" tooltip="Банк России"/>
              </a:rPr>
              <a:t>Банк России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3" action="ppaction://hlinkfile" tooltip="28 декабря"/>
              </a:rPr>
              <a:t>28 декабря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action="ppaction://hlinkfile" tooltip="2009 год"/>
              </a:rPr>
              <a:t>2009 года</a:t>
            </a:r>
            <a:r>
              <a:rPr lang="ru-RU" sz="2800" dirty="0" smtClean="0"/>
              <a:t> выпустил четыре </a:t>
            </a:r>
            <a:r>
              <a:rPr lang="ru-RU" sz="2800" dirty="0" smtClean="0">
                <a:hlinkClick r:id="rId5" action="ppaction://hlinkfile" tooltip="Каталог памятных монет России/2009"/>
              </a:rPr>
              <a:t>памятные монеты</a:t>
            </a:r>
            <a:r>
              <a:rPr lang="ru-RU" sz="2800" dirty="0" smtClean="0"/>
              <a:t> разного достоинства, посвящённые 150-летию со дня рождения А. П. Чехова </a:t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5362" name="Picture 2" descr="3 рубля из серебра">
            <a:hlinkClick r:id="rId6" tooltip="3 рубля из серебра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2276872"/>
            <a:ext cx="1800199" cy="201622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5364" name="Picture 4" descr="100 рублей из серебра">
            <a:hlinkClick r:id="rId8" tooltip="100 рублей из серебра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9" y="2276872"/>
            <a:ext cx="1872208" cy="201622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5366" name="Picture 6" descr="50 рублей из золота">
            <a:hlinkClick r:id="rId10" tooltip="50 рублей из золота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7" y="2276872"/>
            <a:ext cx="1944217" cy="20162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5368" name="Picture 8" descr="200 рублей из золота">
            <a:hlinkClick r:id="rId12" tooltip="200 рублей из золота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276872"/>
            <a:ext cx="1872207" cy="20162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7" y="4437112"/>
            <a:ext cx="18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рубля из серебра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9" y="443711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100 рублей из серебра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7" y="4437112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50 рублей из золота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443711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 рублей из золота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</TotalTime>
  <Words>1154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       ГБОУ « Адыгейская республиканская гимназия»</vt:lpstr>
      <vt:lpstr>                Анто́н Па́влович Че́хов  </vt:lpstr>
      <vt:lpstr>                 Детство</vt:lpstr>
      <vt:lpstr> Гимназия № 2 им. А. П. Чехова</vt:lpstr>
      <vt:lpstr>               Чехов-гимназист </vt:lpstr>
      <vt:lpstr>                             Псевдонимы Чехова  </vt:lpstr>
      <vt:lpstr>                      Топонимы</vt:lpstr>
      <vt:lpstr>                      Памятники </vt:lpstr>
      <vt:lpstr>  Банк России 28 декабря 2009 года выпустил четыре памятные монеты разного достоинства, посвящённые 150-летию со дня рождения А. П. Чехова   </vt:lpstr>
      <vt:lpstr>                      Филателия </vt:lpstr>
      <vt:lpstr> Таганрогский ордена Почёта драматический театр имени А. П. Чехова </vt:lpstr>
      <vt:lpstr>Обложка первого отдельного издания пьесы «Три сестры» (1901)</vt:lpstr>
      <vt:lpstr>      Записи с меткой «А. П. Чехов» </vt:lpstr>
      <vt:lpstr>         Использованный материал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Анто́н Па́влович Че́хов  </dc:title>
  <dc:creator>Асечка!</dc:creator>
  <cp:lastModifiedBy>Эля</cp:lastModifiedBy>
  <cp:revision>59</cp:revision>
  <dcterms:created xsi:type="dcterms:W3CDTF">2013-01-15T19:49:33Z</dcterms:created>
  <dcterms:modified xsi:type="dcterms:W3CDTF">2013-01-16T06:03:43Z</dcterms:modified>
</cp:coreProperties>
</file>