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124744"/>
            <a:ext cx="6781800" cy="2520280"/>
          </a:xfrm>
        </p:spPr>
        <p:txBody>
          <a:bodyPr>
            <a:normAutofit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7911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4704"/>
            <a:ext cx="7986464" cy="4608512"/>
          </a:xfrm>
        </p:spPr>
        <p:txBody>
          <a:bodyPr>
            <a:noAutofit/>
          </a:bodyPr>
          <a:lstStyle/>
          <a:p>
            <a:r>
              <a:rPr lang="ru-RU" sz="3200" dirty="0" smtClean="0"/>
              <a:t>9.   </a:t>
            </a:r>
            <a:r>
              <a:rPr lang="ru-RU" sz="4400" dirty="0"/>
              <a:t>Ф. </a:t>
            </a:r>
            <a:r>
              <a:rPr lang="ru-RU" sz="4400" dirty="0" smtClean="0"/>
              <a:t>Шуберта </a:t>
            </a:r>
            <a:r>
              <a:rPr lang="ru-RU" sz="4400" dirty="0"/>
              <a:t>зачаровывала поэзия великого немецкого </a:t>
            </a:r>
            <a:r>
              <a:rPr lang="ru-RU" sz="4400" dirty="0" smtClean="0"/>
              <a:t>поэта. </a:t>
            </a:r>
            <a:r>
              <a:rPr lang="ru-RU" sz="4400" dirty="0"/>
              <a:t>Она волновала, пленяла фантазию, ум, душу молодого композитора. Свыше 70 песен написано на </a:t>
            </a:r>
            <a:r>
              <a:rPr lang="ru-RU" sz="4400" dirty="0" smtClean="0"/>
              <a:t>слова этого поэта. </a:t>
            </a:r>
            <a:r>
              <a:rPr lang="ru-RU" sz="4400" u="sng" dirty="0" smtClean="0"/>
              <a:t>О ком идет речь?</a:t>
            </a:r>
            <a:endParaRPr lang="ru-RU" sz="4400" u="sng" dirty="0"/>
          </a:p>
        </p:txBody>
      </p:sp>
    </p:spTree>
    <p:extLst>
      <p:ext uri="{BB962C8B-B14F-4D97-AF65-F5344CB8AC3E}">
        <p14:creationId xmlns:p14="http://schemas.microsoft.com/office/powerpoint/2010/main" val="651441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7626424" cy="5623520"/>
          </a:xfrm>
        </p:spPr>
        <p:txBody>
          <a:bodyPr>
            <a:normAutofit/>
          </a:bodyPr>
          <a:lstStyle/>
          <a:p>
            <a:r>
              <a:rPr lang="ru-RU" dirty="0" smtClean="0"/>
              <a:t>Вокальную балладу «Лесной царь» </a:t>
            </a:r>
            <a:r>
              <a:rPr lang="ru-RU" dirty="0" err="1" smtClean="0"/>
              <a:t>Ф.Шуберта</a:t>
            </a:r>
            <a:r>
              <a:rPr lang="ru-RU" dirty="0" smtClean="0"/>
              <a:t> можно отнести к лирическому или драматическому образу?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44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124744"/>
            <a:ext cx="7770440" cy="2736304"/>
          </a:xfrm>
        </p:spPr>
        <p:txBody>
          <a:bodyPr>
            <a:normAutofit/>
          </a:bodyPr>
          <a:lstStyle/>
          <a:p>
            <a:r>
              <a:rPr lang="ru-RU" dirty="0" smtClean="0"/>
              <a:t>1. Вокальная баллада – это…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93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484784"/>
            <a:ext cx="7914456" cy="2232248"/>
          </a:xfrm>
        </p:spPr>
        <p:txBody>
          <a:bodyPr>
            <a:normAutofit/>
          </a:bodyPr>
          <a:lstStyle/>
          <a:p>
            <a:r>
              <a:rPr lang="ru-RU" dirty="0" smtClean="0"/>
              <a:t>2. Музыкальный образ - это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178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0"/>
            <a:ext cx="8496944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 Ф. Шуберт         С. Рахманинов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09600"/>
            <a:ext cx="3750397" cy="4403576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577684"/>
            <a:ext cx="3888432" cy="4363484"/>
          </a:xfrm>
        </p:spPr>
      </p:pic>
    </p:spTree>
    <p:extLst>
      <p:ext uri="{BB962C8B-B14F-4D97-AF65-F5344CB8AC3E}">
        <p14:creationId xmlns:p14="http://schemas.microsoft.com/office/powerpoint/2010/main" val="224853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08912" cy="4104456"/>
          </a:xfrm>
        </p:spPr>
        <p:txBody>
          <a:bodyPr>
            <a:normAutofit/>
          </a:bodyPr>
          <a:lstStyle/>
          <a:p>
            <a:r>
              <a:rPr lang="ru-RU" dirty="0" smtClean="0"/>
              <a:t>4. Назовите композитора,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в творчестве которого </a:t>
            </a:r>
            <a:r>
              <a:rPr lang="ru-RU" dirty="0"/>
              <a:t>главное </a:t>
            </a:r>
            <a:r>
              <a:rPr lang="ru-RU" dirty="0" smtClean="0"/>
              <a:t>место занимал жанр – песня.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12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20688"/>
            <a:ext cx="7770440" cy="5551512"/>
          </a:xfrm>
        </p:spPr>
        <p:txBody>
          <a:bodyPr>
            <a:normAutofit/>
          </a:bodyPr>
          <a:lstStyle/>
          <a:p>
            <a:r>
              <a:rPr lang="ru-RU" dirty="0" smtClean="0"/>
              <a:t>5. Выберите правильную дату жизни:</a:t>
            </a:r>
            <a:br>
              <a:rPr lang="ru-RU" dirty="0" smtClean="0"/>
            </a:br>
            <a:r>
              <a:rPr lang="ru-RU" dirty="0" err="1" smtClean="0"/>
              <a:t>С.Рахманинов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1844-1902</a:t>
            </a:r>
            <a:br>
              <a:rPr lang="ru-RU" dirty="0" smtClean="0"/>
            </a:br>
            <a:r>
              <a:rPr lang="ru-RU" dirty="0" smtClean="0"/>
              <a:t>1873-1943</a:t>
            </a:r>
            <a:br>
              <a:rPr lang="ru-RU" dirty="0" smtClean="0"/>
            </a:br>
            <a:r>
              <a:rPr lang="ru-RU" dirty="0" smtClean="0"/>
              <a:t>1673-1725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939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20688"/>
            <a:ext cx="7698432" cy="55515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6. Выберите </a:t>
            </a:r>
            <a:r>
              <a:rPr lang="ru-RU" dirty="0"/>
              <a:t>правильную дату жизни</a:t>
            </a:r>
            <a:r>
              <a:rPr lang="ru-RU" dirty="0" smtClean="0"/>
              <a:t>:</a:t>
            </a:r>
            <a:br>
              <a:rPr lang="ru-RU" dirty="0" smtClean="0"/>
            </a:br>
            <a:r>
              <a:rPr lang="ru-RU" dirty="0" smtClean="0"/>
              <a:t>Ф. Шуберт</a:t>
            </a:r>
            <a:br>
              <a:rPr lang="ru-RU" dirty="0" smtClean="0"/>
            </a:br>
            <a:r>
              <a:rPr lang="ru-RU" dirty="0" smtClean="0"/>
              <a:t>1797-1828</a:t>
            </a:r>
            <a:br>
              <a:rPr lang="ru-RU" dirty="0" smtClean="0"/>
            </a:br>
            <a:r>
              <a:rPr lang="ru-RU" dirty="0" smtClean="0"/>
              <a:t>1788-1833</a:t>
            </a:r>
            <a:br>
              <a:rPr lang="ru-RU" dirty="0" smtClean="0"/>
            </a:br>
            <a:r>
              <a:rPr lang="ru-RU" dirty="0" smtClean="0"/>
              <a:t>1677-1701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777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92696"/>
            <a:ext cx="7626424" cy="3888432"/>
          </a:xfrm>
        </p:spPr>
        <p:txBody>
          <a:bodyPr>
            <a:normAutofit/>
          </a:bodyPr>
          <a:lstStyle/>
          <a:p>
            <a:r>
              <a:rPr lang="ru-RU" dirty="0" smtClean="0"/>
              <a:t>7. Сколько действующих лиц в балладе «Лесной царь» </a:t>
            </a:r>
            <a:r>
              <a:rPr lang="ru-RU" dirty="0" err="1" smtClean="0"/>
              <a:t>Ф.Шуберта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428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56792"/>
            <a:ext cx="6781800" cy="2880320"/>
          </a:xfrm>
        </p:spPr>
        <p:txBody>
          <a:bodyPr/>
          <a:lstStyle/>
          <a:p>
            <a:r>
              <a:rPr lang="ru-RU" dirty="0" smtClean="0"/>
              <a:t>8. Серенада – это…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2805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15</TotalTime>
  <Words>113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NewsPrint</vt:lpstr>
      <vt:lpstr>Самостоятельная работа</vt:lpstr>
      <vt:lpstr>1. Вокальная баллада – это…</vt:lpstr>
      <vt:lpstr>2. Музыкальный образ - это</vt:lpstr>
      <vt:lpstr>3.  Ф. Шуберт         С. Рахманинов</vt:lpstr>
      <vt:lpstr>4. Назовите композитора, в творчестве которого главное место занимал жанр – песня. </vt:lpstr>
      <vt:lpstr>5. Выберите правильную дату жизни: С.Рахманинов  1844-1902 1873-1943 1673-1725</vt:lpstr>
      <vt:lpstr>6. Выберите правильную дату жизни: Ф. Шуберт 1797-1828 1788-1833 1677-1701 </vt:lpstr>
      <vt:lpstr>7. Сколько действующих лиц в балладе «Лесной царь» Ф.Шуберта?</vt:lpstr>
      <vt:lpstr>8. Серенада – это…</vt:lpstr>
      <vt:lpstr>9.   Ф. Шуберта зачаровывала поэзия великого немецкого поэта. Она волновала, пленяла фантазию, ум, душу молодого композитора. Свыше 70 песен написано на слова этого поэта. О ком идет речь?</vt:lpstr>
      <vt:lpstr>Вокальную балладу «Лесной царь» Ф.Шуберта можно отнести к лирическому или драматическому образу?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</dc:title>
  <dc:creator>Ирина</dc:creator>
  <cp:lastModifiedBy>Ирина</cp:lastModifiedBy>
  <cp:revision>3</cp:revision>
  <dcterms:created xsi:type="dcterms:W3CDTF">2013-10-20T03:54:14Z</dcterms:created>
  <dcterms:modified xsi:type="dcterms:W3CDTF">2013-10-20T04:20:18Z</dcterms:modified>
</cp:coreProperties>
</file>