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3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71" autoAdjust="0"/>
    <p:restoredTop sz="94660"/>
  </p:normalViewPr>
  <p:slideViewPr>
    <p:cSldViewPr>
      <p:cViewPr varScale="1">
        <p:scale>
          <a:sx n="68" d="100"/>
          <a:sy n="68" d="100"/>
        </p:scale>
        <p:origin x="-145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002060"/>
                </a:solidFill>
              </a:rPr>
              <a:t>Второе марта</a:t>
            </a:r>
            <a:endParaRPr lang="ru-RU" sz="8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>
                <a:solidFill>
                  <a:srgbClr val="0070C0"/>
                </a:solidFill>
              </a:rPr>
              <a:t>Классная работа</a:t>
            </a:r>
            <a:endParaRPr lang="ru-RU" sz="8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7200" dirty="0" smtClean="0"/>
              <a:t>Знать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solidFill>
                  <a:srgbClr val="002060"/>
                </a:solidFill>
              </a:rPr>
              <a:t>1)склонение простых числительных</a:t>
            </a:r>
          </a:p>
          <a:p>
            <a:pPr>
              <a:buNone/>
            </a:pPr>
            <a:r>
              <a:rPr lang="ru-RU" sz="6600" dirty="0" smtClean="0">
                <a:solidFill>
                  <a:srgbClr val="002060"/>
                </a:solidFill>
              </a:rPr>
              <a:t>2) морфемный разбор</a:t>
            </a:r>
            <a:endParaRPr lang="ru-RU" sz="6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7200" dirty="0" smtClean="0"/>
              <a:t>Проба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accent2">
                    <a:lumMod val="50000"/>
                  </a:schemeClr>
                </a:solidFill>
              </a:rPr>
              <a:t>70 мандарин</a:t>
            </a:r>
            <a:r>
              <a:rPr lang="ru-RU" sz="8800" u="sng" dirty="0" smtClean="0">
                <a:solidFill>
                  <a:schemeClr val="accent2">
                    <a:lumMod val="50000"/>
                  </a:schemeClr>
                </a:solidFill>
              </a:rPr>
              <a:t>ов</a:t>
            </a:r>
          </a:p>
          <a:p>
            <a:r>
              <a:rPr lang="ru-RU" sz="8800" dirty="0" smtClean="0">
                <a:solidFill>
                  <a:schemeClr val="accent2">
                    <a:lumMod val="50000"/>
                  </a:schemeClr>
                </a:solidFill>
              </a:rPr>
              <a:t>600 лимон</a:t>
            </a:r>
            <a:r>
              <a:rPr lang="ru-RU" sz="8800" u="sng" dirty="0" smtClean="0">
                <a:solidFill>
                  <a:schemeClr val="accent2">
                    <a:lumMod val="50000"/>
                  </a:schemeClr>
                </a:solidFill>
              </a:rPr>
              <a:t>ов</a:t>
            </a:r>
            <a:endParaRPr lang="ru-RU" sz="88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7200" dirty="0" smtClean="0"/>
              <a:t>Теория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9600" dirty="0" smtClean="0"/>
              <a:t>Стр.194</a:t>
            </a:r>
            <a:endParaRPr lang="ru-RU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8000" dirty="0" smtClean="0"/>
              <a:t>Практика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/>
              <a:t>Упр.570</a:t>
            </a:r>
          </a:p>
          <a:p>
            <a:pPr algn="ctr">
              <a:buNone/>
            </a:pPr>
            <a:r>
              <a:rPr lang="ru-RU" sz="8000" i="1" dirty="0" smtClean="0"/>
              <a:t>Записать выражение</a:t>
            </a:r>
            <a:endParaRPr lang="ru-RU" sz="80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9600" dirty="0" smtClean="0"/>
              <a:t>Упр.571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50,60,70,80,</a:t>
            </a:r>
          </a:p>
          <a:p>
            <a:pPr algn="ctr">
              <a:buNone/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200,300,400,500,</a:t>
            </a:r>
          </a:p>
          <a:p>
            <a:pPr algn="ctr">
              <a:buNone/>
            </a:pPr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</a:rPr>
              <a:t>600,700,800,900</a:t>
            </a:r>
          </a:p>
          <a:p>
            <a:pPr algn="ctr">
              <a:buNone/>
            </a:pPr>
            <a:r>
              <a:rPr lang="ru-RU" sz="7200" dirty="0" smtClean="0"/>
              <a:t>Падежи:  </a:t>
            </a:r>
            <a:r>
              <a:rPr lang="ru-RU" sz="7200" dirty="0" smtClean="0">
                <a:solidFill>
                  <a:srgbClr val="002060"/>
                </a:solidFill>
              </a:rPr>
              <a:t>Р.,Д.,Т.,П</a:t>
            </a:r>
            <a:r>
              <a:rPr lang="ru-RU" sz="7200" dirty="0" smtClean="0"/>
              <a:t>.</a:t>
            </a:r>
            <a:endParaRPr lang="ru-RU" sz="7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упражнения 571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9600" dirty="0" smtClean="0"/>
              <a:t>Устное чтение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071570"/>
          </a:xfrm>
        </p:spPr>
        <p:txBody>
          <a:bodyPr>
            <a:normAutofit/>
          </a:bodyPr>
          <a:lstStyle/>
          <a:p>
            <a:r>
              <a:rPr lang="ru-RU" sz="6000" i="1" u="sng" dirty="0" smtClean="0"/>
              <a:t>Правильно </a:t>
            </a:r>
            <a:r>
              <a:rPr lang="ru-RU" sz="6000" i="1" u="sng" dirty="0" smtClean="0"/>
              <a:t>прочитайте</a:t>
            </a:r>
            <a:endParaRPr lang="ru-RU" sz="6000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1</a:t>
            </a:r>
            <a:r>
              <a:rPr lang="ru-RU" sz="5400" dirty="0" smtClean="0">
                <a:solidFill>
                  <a:srgbClr val="002060"/>
                </a:solidFill>
              </a:rPr>
              <a:t>)   Со 186 студентами</a:t>
            </a:r>
          </a:p>
          <a:p>
            <a:pPr>
              <a:buNone/>
            </a:pPr>
            <a:r>
              <a:rPr lang="ru-RU" sz="5400" dirty="0" smtClean="0"/>
              <a:t>2</a:t>
            </a:r>
            <a:r>
              <a:rPr lang="ru-RU" sz="5400" dirty="0" smtClean="0">
                <a:solidFill>
                  <a:srgbClr val="7030A0"/>
                </a:solidFill>
              </a:rPr>
              <a:t>)   У 573 гимназистов</a:t>
            </a:r>
          </a:p>
          <a:p>
            <a:pPr>
              <a:buNone/>
            </a:pPr>
            <a:r>
              <a:rPr lang="ru-RU" sz="5400" dirty="0" smtClean="0"/>
              <a:t>3)   </a:t>
            </a:r>
            <a:r>
              <a:rPr lang="ru-RU" sz="5400" dirty="0" smtClean="0">
                <a:solidFill>
                  <a:srgbClr val="0070C0"/>
                </a:solidFill>
              </a:rPr>
              <a:t>К 954 солдатам</a:t>
            </a:r>
          </a:p>
          <a:p>
            <a:pPr>
              <a:buNone/>
            </a:pPr>
            <a:r>
              <a:rPr lang="ru-RU" sz="5400" dirty="0" smtClean="0"/>
              <a:t>4)   </a:t>
            </a:r>
            <a:r>
              <a:rPr lang="ru-RU" sz="5400" dirty="0" smtClean="0">
                <a:solidFill>
                  <a:schemeClr val="bg2">
                    <a:lumMod val="10000"/>
                  </a:schemeClr>
                </a:solidFill>
              </a:rPr>
              <a:t>С 874 партизанами</a:t>
            </a:r>
          </a:p>
          <a:p>
            <a:pPr>
              <a:buNone/>
            </a:pPr>
            <a:r>
              <a:rPr lang="ru-RU" sz="5400" dirty="0" smtClean="0"/>
              <a:t>5)   </a:t>
            </a:r>
            <a:r>
              <a:rPr lang="ru-RU" sz="5400" dirty="0" smtClean="0">
                <a:solidFill>
                  <a:srgbClr val="002060"/>
                </a:solidFill>
              </a:rPr>
              <a:t>У 643 грузин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Формирование умения склонять сложные имена числительные</a:t>
            </a:r>
            <a:endParaRPr lang="ru-RU" sz="7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Теория новая  – стр. 194</a:t>
            </a:r>
          </a:p>
          <a:p>
            <a:r>
              <a:rPr lang="ru-RU" sz="5400" dirty="0" smtClean="0"/>
              <a:t>Теория старая – стр. 122</a:t>
            </a:r>
          </a:p>
          <a:p>
            <a:endParaRPr lang="ru-RU" sz="5400" dirty="0" smtClean="0"/>
          </a:p>
          <a:p>
            <a:r>
              <a:rPr lang="ru-RU" sz="5400" dirty="0" smtClean="0"/>
              <a:t>Упр.361 – написать всё словами</a:t>
            </a:r>
            <a:endParaRPr lang="ru-RU" sz="5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002060"/>
                </a:solidFill>
              </a:rPr>
              <a:t>Урок окончен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Удачи в течение дня!</a:t>
            </a:r>
            <a:endParaRPr lang="ru-RU" sz="96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</a:rPr>
              <a:t>Склонение сложных числительных</a:t>
            </a:r>
            <a:endParaRPr lang="ru-RU" sz="8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600" dirty="0" smtClean="0">
                <a:solidFill>
                  <a:srgbClr val="C00000"/>
                </a:solidFill>
              </a:rPr>
              <a:t>Цель: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2060"/>
                </a:solidFill>
              </a:rPr>
              <a:t>Формирование умения склонять сложные имена числительные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Повторение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/>
              <a:t>Задание:</a:t>
            </a:r>
          </a:p>
          <a:p>
            <a:pPr>
              <a:buNone/>
            </a:pP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02060"/>
                </a:solidFill>
              </a:rPr>
              <a:t>поставьте данные словосочетания в нужном падеже и запишите 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25 </a:t>
            </a:r>
            <a:r>
              <a:rPr lang="ru-RU" sz="4000" dirty="0" err="1" smtClean="0">
                <a:solidFill>
                  <a:srgbClr val="002060"/>
                </a:solidFill>
              </a:rPr>
              <a:t>к_лометров</a:t>
            </a:r>
            <a:r>
              <a:rPr lang="ru-RU" sz="4000" dirty="0" smtClean="0">
                <a:solidFill>
                  <a:srgbClr val="002060"/>
                </a:solidFill>
              </a:rPr>
              <a:t>	- </a:t>
            </a:r>
            <a:r>
              <a:rPr lang="ru-RU" sz="4000" dirty="0" err="1" smtClean="0">
                <a:solidFill>
                  <a:srgbClr val="002060"/>
                </a:solidFill>
              </a:rPr>
              <a:t>твор.п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16 </a:t>
            </a:r>
            <a:r>
              <a:rPr lang="ru-RU" sz="4000" dirty="0" err="1" smtClean="0">
                <a:solidFill>
                  <a:srgbClr val="002060"/>
                </a:solidFill>
              </a:rPr>
              <a:t>сант_метров</a:t>
            </a:r>
            <a:r>
              <a:rPr lang="ru-RU" sz="4000" dirty="0" smtClean="0">
                <a:solidFill>
                  <a:srgbClr val="002060"/>
                </a:solidFill>
              </a:rPr>
              <a:t> 	- </a:t>
            </a:r>
            <a:r>
              <a:rPr lang="ru-RU" sz="4000" dirty="0" err="1" smtClean="0">
                <a:solidFill>
                  <a:srgbClr val="002060"/>
                </a:solidFill>
              </a:rPr>
              <a:t>предл.п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7 </a:t>
            </a:r>
            <a:r>
              <a:rPr lang="ru-RU" sz="4000" dirty="0" err="1" smtClean="0">
                <a:solidFill>
                  <a:srgbClr val="002060"/>
                </a:solidFill>
              </a:rPr>
              <a:t>кат_логов</a:t>
            </a:r>
            <a:r>
              <a:rPr lang="ru-RU" sz="4000" dirty="0" smtClean="0">
                <a:solidFill>
                  <a:srgbClr val="002060"/>
                </a:solidFill>
              </a:rPr>
              <a:t>		- </a:t>
            </a:r>
            <a:r>
              <a:rPr lang="ru-RU" sz="4000" dirty="0" err="1" smtClean="0">
                <a:solidFill>
                  <a:srgbClr val="002060"/>
                </a:solidFill>
              </a:rPr>
              <a:t>род.п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90 книг			- </a:t>
            </a:r>
            <a:r>
              <a:rPr lang="ru-RU" sz="4000" dirty="0" err="1" smtClean="0">
                <a:solidFill>
                  <a:srgbClr val="002060"/>
                </a:solidFill>
              </a:rPr>
              <a:t>дат.п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8 </a:t>
            </a:r>
            <a:r>
              <a:rPr lang="ru-RU" sz="4000" dirty="0" err="1" smtClean="0">
                <a:solidFill>
                  <a:srgbClr val="002060"/>
                </a:solidFill>
              </a:rPr>
              <a:t>ч_ловек</a:t>
            </a:r>
            <a:r>
              <a:rPr lang="ru-RU" sz="4000" dirty="0" smtClean="0">
                <a:solidFill>
                  <a:srgbClr val="002060"/>
                </a:solidFill>
              </a:rPr>
              <a:t>		- </a:t>
            </a:r>
            <a:r>
              <a:rPr lang="ru-RU" sz="4000" dirty="0" err="1" smtClean="0">
                <a:solidFill>
                  <a:srgbClr val="002060"/>
                </a:solidFill>
              </a:rPr>
              <a:t>твор.п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106 лет			- </a:t>
            </a:r>
            <a:r>
              <a:rPr lang="ru-RU" sz="4000" dirty="0" err="1" smtClean="0">
                <a:solidFill>
                  <a:srgbClr val="002060"/>
                </a:solidFill>
              </a:rPr>
              <a:t>предл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19 </a:t>
            </a:r>
            <a:r>
              <a:rPr lang="ru-RU" sz="4000" dirty="0" err="1" smtClean="0">
                <a:solidFill>
                  <a:srgbClr val="002060"/>
                </a:solidFill>
              </a:rPr>
              <a:t>в_нтовок</a:t>
            </a:r>
            <a:r>
              <a:rPr lang="ru-RU" sz="4000" dirty="0" smtClean="0">
                <a:solidFill>
                  <a:srgbClr val="002060"/>
                </a:solidFill>
              </a:rPr>
              <a:t>		- </a:t>
            </a:r>
            <a:r>
              <a:rPr lang="ru-RU" sz="4000" dirty="0" err="1" smtClean="0">
                <a:solidFill>
                  <a:srgbClr val="002060"/>
                </a:solidFill>
              </a:rPr>
              <a:t>дат.п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40 </a:t>
            </a:r>
            <a:r>
              <a:rPr lang="ru-RU" sz="4000" dirty="0" err="1" smtClean="0">
                <a:solidFill>
                  <a:srgbClr val="002060"/>
                </a:solidFill>
              </a:rPr>
              <a:t>жен_щин</a:t>
            </a:r>
            <a:r>
              <a:rPr lang="ru-RU" sz="4000" dirty="0" smtClean="0">
                <a:solidFill>
                  <a:srgbClr val="002060"/>
                </a:solidFill>
              </a:rPr>
              <a:t>		- </a:t>
            </a:r>
            <a:r>
              <a:rPr lang="ru-RU" sz="4000" dirty="0" err="1" smtClean="0">
                <a:solidFill>
                  <a:srgbClr val="002060"/>
                </a:solidFill>
              </a:rPr>
              <a:t>твор.п</a:t>
            </a:r>
            <a:r>
              <a:rPr lang="ru-RU" sz="4000" dirty="0" smtClean="0">
                <a:solidFill>
                  <a:srgbClr val="002060"/>
                </a:solidFill>
              </a:rPr>
              <a:t>.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Сложные числительные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 smtClean="0"/>
              <a:t>Найди лишние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80		95		500	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60		700		1000</a:t>
            </a:r>
            <a:r>
              <a:rPr lang="ru-RU" sz="7200" dirty="0" smtClean="0"/>
              <a:t>	</a:t>
            </a:r>
            <a:r>
              <a:rPr lang="ru-RU" sz="4800" dirty="0" smtClean="0"/>
              <a:t>		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Морфемный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80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16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600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7030A0"/>
                </a:solidFill>
              </a:rPr>
              <a:t>тысячный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?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7030A0"/>
                </a:solidFill>
              </a:rPr>
              <a:t>Чем особенны в склонении сложные числительные?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?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7030A0"/>
                </a:solidFill>
              </a:rPr>
              <a:t>Что нужно знать, чтобы правильно склонять сложные числительные?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160</Words>
  <PresentationFormat>Экран (4:3)</PresentationFormat>
  <Paragraphs>64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Второе марта</vt:lpstr>
      <vt:lpstr>Склонение сложных числительных</vt:lpstr>
      <vt:lpstr>Цель:</vt:lpstr>
      <vt:lpstr>Повторение</vt:lpstr>
      <vt:lpstr>Слайд 5</vt:lpstr>
      <vt:lpstr>Сложные числительные</vt:lpstr>
      <vt:lpstr>Морфемный разбор</vt:lpstr>
      <vt:lpstr>?</vt:lpstr>
      <vt:lpstr>?</vt:lpstr>
      <vt:lpstr>Знать</vt:lpstr>
      <vt:lpstr>Проба</vt:lpstr>
      <vt:lpstr>Теория</vt:lpstr>
      <vt:lpstr>Практика</vt:lpstr>
      <vt:lpstr>Упр.571</vt:lpstr>
      <vt:lpstr>Проверка упражнения 571</vt:lpstr>
      <vt:lpstr>Правильно прочитайте</vt:lpstr>
      <vt:lpstr>Цель:</vt:lpstr>
      <vt:lpstr>Домашнее задание</vt:lpstr>
      <vt:lpstr>Урок окончен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Второе марта</dc:title>
  <dc:creator>Василий</dc:creator>
  <cp:lastModifiedBy>Козлов</cp:lastModifiedBy>
  <cp:revision>6</cp:revision>
  <dcterms:created xsi:type="dcterms:W3CDTF">2012-03-01T21:48:57Z</dcterms:created>
  <dcterms:modified xsi:type="dcterms:W3CDTF">2012-03-01T22:31:10Z</dcterms:modified>
</cp:coreProperties>
</file>