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C41AD2-DA64-4978-97F4-5B4E41DC84C8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3557134-9A55-44C1-BE76-FFC03A857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4786322"/>
            <a:ext cx="4333876" cy="15716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Учитель-логопед: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МБДОУ №3</a:t>
            </a:r>
          </a:p>
          <a:p>
            <a:pPr>
              <a:spcBef>
                <a:spcPts val="0"/>
              </a:spcBef>
            </a:pP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Волохова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Н.Н.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71480"/>
            <a:ext cx="8229600" cy="3071834"/>
          </a:xfrm>
        </p:spPr>
        <p:txBody>
          <a:bodyPr/>
          <a:lstStyle/>
          <a:p>
            <a: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Паровозик </a:t>
            </a:r>
            <a:br>
              <a:rPr lang="ru-RU" sz="72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  <a:cs typeface="David" pitchFamily="34" charset="-79"/>
              </a:rPr>
              <a:t>Г. Цыферов</a:t>
            </a:r>
            <a:br>
              <a:rPr lang="ru-RU" sz="4000" i="1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  <a:cs typeface="David" pitchFamily="34" charset="-79"/>
              </a:rPr>
            </a:br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адаптированный текст</a:t>
            </a:r>
            <a:br>
              <a:rPr lang="ru-RU" sz="4000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видишь красивое, если видишь хорошее- остановись</a:t>
            </a:r>
            <a:endParaRPr lang="ru-RU" sz="6000" b="1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uznaiki.ru/catalog/pazly/images/60-pazlov-Parovozik-iz-Romashkovo.jpg"/>
          <p:cNvPicPr/>
          <p:nvPr/>
        </p:nvPicPr>
        <p:blipFill>
          <a:blip r:embed="rId2"/>
          <a:srcRect t="14857" b="14857"/>
          <a:stretch>
            <a:fillRect/>
          </a:stretch>
        </p:blipFill>
        <p:spPr bwMode="auto">
          <a:xfrm>
            <a:off x="428596" y="285728"/>
            <a:ext cx="5857916" cy="4000528"/>
          </a:xfrm>
          <a:prstGeom prst="cloud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g.zzweb.ru/img/771166/parovozik-2.jpg.__GF_300x.jpg"/>
          <p:cNvPicPr/>
          <p:nvPr/>
        </p:nvPicPr>
        <p:blipFill>
          <a:blip r:embed="rId3"/>
          <a:srcRect l="31667" t="11020" r="17667"/>
          <a:stretch>
            <a:fillRect/>
          </a:stretch>
        </p:blipFill>
        <p:spPr bwMode="auto">
          <a:xfrm>
            <a:off x="6429388" y="1785926"/>
            <a:ext cx="2428892" cy="457678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uznaiki.ru/catalog/pazly/images/60-pazlov-Parovozik-iz-Romashkovo.jpg"/>
          <p:cNvPicPr/>
          <p:nvPr/>
        </p:nvPicPr>
        <p:blipFill>
          <a:blip r:embed="rId2"/>
          <a:srcRect t="14857" b="14857"/>
          <a:stretch>
            <a:fillRect/>
          </a:stretch>
        </p:blipFill>
        <p:spPr bwMode="auto">
          <a:xfrm>
            <a:off x="3286084" y="0"/>
            <a:ext cx="5857916" cy="4000528"/>
          </a:xfrm>
          <a:prstGeom prst="cloud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Картинки по запросу картинки жеребенок"/>
          <p:cNvPicPr/>
          <p:nvPr/>
        </p:nvPicPr>
        <p:blipFill>
          <a:blip r:embed="rId3" cstate="print"/>
          <a:srcRect l="27027" t="24742" r="15058"/>
          <a:stretch>
            <a:fillRect/>
          </a:stretch>
        </p:blipFill>
        <p:spPr bwMode="auto">
          <a:xfrm>
            <a:off x="0" y="1928802"/>
            <a:ext cx="4429124" cy="471490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3.gstatic.com/images?q=tbn:ANd9GcSEvRX_j_Lc3sgbCgKo0PQ0kUnach8tDINMCb9By00ETBoZMd4gcQ"/>
          <p:cNvPicPr/>
          <p:nvPr/>
        </p:nvPicPr>
        <p:blipFill>
          <a:blip r:embed="rId2"/>
          <a:srcRect l="2574" t="4865" r="3676" b="5405"/>
          <a:stretch>
            <a:fillRect/>
          </a:stretch>
        </p:blipFill>
        <p:spPr bwMode="auto">
          <a:xfrm>
            <a:off x="214282" y="214290"/>
            <a:ext cx="8786874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biblefamily.ru/wp-content/uploads/2014/07/1273036350solovei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643050"/>
            <a:ext cx="2690817" cy="34290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24warez.ru/uploads/posts/1306555866_parovozik-iz-romashkovo.jpg"/>
          <p:cNvPicPr/>
          <p:nvPr/>
        </p:nvPicPr>
        <p:blipFill>
          <a:blip r:embed="rId2"/>
          <a:srcRect l="3100" t="4727" r="3100" b="4727"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mul.3dn.ru/2/parovozik.iz.romashkova.0-05-3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и по запросу картинка закат солнца"/>
          <p:cNvPicPr/>
          <p:nvPr/>
        </p:nvPicPr>
        <p:blipFill>
          <a:blip r:embed="rId2"/>
          <a:srcRect r="6667"/>
          <a:stretch>
            <a:fillRect/>
          </a:stretch>
        </p:blipFill>
        <p:spPr bwMode="auto">
          <a:xfrm>
            <a:off x="0" y="0"/>
            <a:ext cx="5857916" cy="68580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megalife.com.ua/uploads/posts/2009-02/1235497190_12098159204.jpg"/>
          <p:cNvPicPr/>
          <p:nvPr/>
        </p:nvPicPr>
        <p:blipFill>
          <a:blip r:embed="rId3"/>
          <a:srcRect r="2604"/>
          <a:stretch>
            <a:fillRect/>
          </a:stretch>
        </p:blipFill>
        <p:spPr bwMode="auto">
          <a:xfrm>
            <a:off x="5572132" y="214290"/>
            <a:ext cx="3571868" cy="6357982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и по запросу картинка станция для поездов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motri-multfilm.ru/wp-content/uploads/2012/10/Parovozik-iz-Romashkov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5072098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g.zzweb.ru/img/771166/parovozik-2.jpg.__GF_300x.jpg"/>
          <p:cNvPicPr/>
          <p:nvPr/>
        </p:nvPicPr>
        <p:blipFill>
          <a:blip r:embed="rId3"/>
          <a:srcRect r="4667"/>
          <a:stretch>
            <a:fillRect/>
          </a:stretch>
        </p:blipFill>
        <p:spPr bwMode="auto">
          <a:xfrm>
            <a:off x="5143504" y="285728"/>
            <a:ext cx="3786214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</TotalTime>
  <Words>16</Words>
  <Application>Microsoft Office PowerPoint</Application>
  <PresentationFormat>Экран (4:3)</PresentationFormat>
  <Paragraphs>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        Паровозик  Г. Цыферов адаптированный текст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Паровозик  Г. Цыферов адаптированный текст</dc:title>
  <dc:creator>User</dc:creator>
  <cp:lastModifiedBy>User</cp:lastModifiedBy>
  <cp:revision>8</cp:revision>
  <dcterms:created xsi:type="dcterms:W3CDTF">2015-02-26T14:41:25Z</dcterms:created>
  <dcterms:modified xsi:type="dcterms:W3CDTF">2015-04-25T17:57:47Z</dcterms:modified>
</cp:coreProperties>
</file>