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AFCB-2D91-4709-B909-19AB7C3C5385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B67A-5C6F-4136-98E9-E7106A86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21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AFCB-2D91-4709-B909-19AB7C3C5385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B67A-5C6F-4136-98E9-E7106A86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46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AFCB-2D91-4709-B909-19AB7C3C5385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B67A-5C6F-4136-98E9-E7106A86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48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AFCB-2D91-4709-B909-19AB7C3C5385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B67A-5C6F-4136-98E9-E7106A86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67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AFCB-2D91-4709-B909-19AB7C3C5385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B67A-5C6F-4136-98E9-E7106A86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53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AFCB-2D91-4709-B909-19AB7C3C5385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B67A-5C6F-4136-98E9-E7106A86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6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AFCB-2D91-4709-B909-19AB7C3C5385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B67A-5C6F-4136-98E9-E7106A86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71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AFCB-2D91-4709-B909-19AB7C3C5385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B67A-5C6F-4136-98E9-E7106A86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5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AFCB-2D91-4709-B909-19AB7C3C5385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B67A-5C6F-4136-98E9-E7106A86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51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AFCB-2D91-4709-B909-19AB7C3C5385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B67A-5C6F-4136-98E9-E7106A86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82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AFCB-2D91-4709-B909-19AB7C3C5385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B67A-5C6F-4136-98E9-E7106A86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69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AAFCB-2D91-4709-B909-19AB7C3C5385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BB67A-5C6F-4136-98E9-E7106A86FF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8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568952" cy="864095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Изложение для учащихся 2-х классов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4896544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Тема:</a:t>
            </a:r>
            <a:r>
              <a:rPr lang="ru-RU" dirty="0" smtClean="0">
                <a:solidFill>
                  <a:schemeClr val="tx1"/>
                </a:solidFill>
              </a:rPr>
              <a:t> «Защитила»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Цель:</a:t>
            </a:r>
            <a:r>
              <a:rPr lang="ru-RU" dirty="0" smtClean="0">
                <a:solidFill>
                  <a:schemeClr val="tx1"/>
                </a:solidFill>
              </a:rPr>
              <a:t> обучение письменному пересказу текста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Задачи:</a:t>
            </a:r>
          </a:p>
          <a:p>
            <a:pPr marL="457200" indent="-4572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Закрепление написания разделительного мягкого знака.</a:t>
            </a:r>
          </a:p>
          <a:p>
            <a:pPr marL="457200" indent="-4572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Обучение последовательному изложению текста.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Подготовила учитель-логопед </a:t>
            </a:r>
            <a:r>
              <a:rPr lang="ru-RU" b="1" i="1" dirty="0" err="1" smtClean="0">
                <a:solidFill>
                  <a:schemeClr val="tx1"/>
                </a:solidFill>
              </a:rPr>
              <a:t>Васянович</a:t>
            </a:r>
            <a:r>
              <a:rPr lang="ru-RU" b="1" i="1" dirty="0" smtClean="0">
                <a:solidFill>
                  <a:schemeClr val="tx1"/>
                </a:solidFill>
              </a:rPr>
              <a:t> Н.В.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0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6000" b="1" i="1" dirty="0" smtClean="0"/>
              <a:t>Защитила</a:t>
            </a:r>
            <a:endParaRPr lang="ru-RU" sz="6000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266928" cy="4997152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4000" b="1" dirty="0" smtClean="0"/>
              <a:t>Над дверью дома жила воробьиная семья. Однажды маленький </a:t>
            </a:r>
            <a:r>
              <a:rPr lang="ru-RU" sz="4000" b="1" dirty="0" err="1" smtClean="0"/>
              <a:t>воробьишка</a:t>
            </a:r>
            <a:r>
              <a:rPr lang="ru-RU" sz="4000" b="1" dirty="0" smtClean="0"/>
              <a:t> выпал из гнезда. Он тревожно кричал и пытался взлететь.</a:t>
            </a:r>
            <a:endParaRPr lang="ru-RU" sz="4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772816"/>
            <a:ext cx="2628900" cy="1743075"/>
          </a:xfrm>
          <a:ln w="38100">
            <a:solidFill>
              <a:schemeClr val="tx2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221087"/>
            <a:ext cx="2619375" cy="1743075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1693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5122912" cy="5616624"/>
          </a:xfrm>
          <a:ln w="57150">
            <a:solidFill>
              <a:schemeClr val="tx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b="1" dirty="0" smtClean="0"/>
              <a:t>К малышу подкралась кошка. На выручку птенцу ринулась воробьиха. Она начала бить врага крыльями. Кошка отступила.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764704"/>
            <a:ext cx="2085975" cy="219075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888" y="4231263"/>
            <a:ext cx="2876550" cy="1590675"/>
          </a:xfrm>
          <a:prstGeom prst="rect">
            <a:avLst/>
          </a:prstGeom>
          <a:ln w="38100">
            <a:solidFill>
              <a:srgbClr val="00206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96892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ru-RU" b="1" i="1" dirty="0" smtClean="0"/>
              <a:t>Вопросы и задания к тексту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38100">
            <a:solidFill>
              <a:schemeClr val="tx2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ru-RU" sz="3600" b="1" dirty="0" smtClean="0"/>
              <a:t>Где жила воробьиная семья?</a:t>
            </a:r>
          </a:p>
          <a:p>
            <a:r>
              <a:rPr lang="ru-RU" sz="3600" b="1" dirty="0" smtClean="0"/>
              <a:t>Что случилось с маленьким </a:t>
            </a:r>
            <a:r>
              <a:rPr lang="ru-RU" sz="3600" b="1" dirty="0" err="1" smtClean="0"/>
              <a:t>воробьишкой</a:t>
            </a:r>
            <a:r>
              <a:rPr lang="ru-RU" sz="3600" b="1" dirty="0" smtClean="0"/>
              <a:t>?</a:t>
            </a:r>
          </a:p>
          <a:p>
            <a:r>
              <a:rPr lang="ru-RU" sz="3600" b="1" dirty="0" smtClean="0"/>
              <a:t>Какая беда грозила малышу?</a:t>
            </a:r>
          </a:p>
          <a:p>
            <a:r>
              <a:rPr lang="ru-RU" sz="3600" b="1" dirty="0" smtClean="0"/>
              <a:t>Почему рассказ назван «Защитила»?</a:t>
            </a:r>
          </a:p>
          <a:p>
            <a:r>
              <a:rPr lang="ru-RU" sz="3600" b="1" dirty="0" smtClean="0"/>
              <a:t>Расскажите, как воробьиха сражалась с кошкой.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19277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Вопросы плана и слова для построения ответов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997152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b="1" dirty="0" smtClean="0"/>
              <a:t>Где жила воробьиная семья?    </a:t>
            </a:r>
            <a:r>
              <a:rPr lang="ru-RU" b="1" i="1" dirty="0" smtClean="0"/>
              <a:t>Над дверью дома</a:t>
            </a:r>
          </a:p>
          <a:p>
            <a:r>
              <a:rPr lang="ru-RU" b="1" dirty="0" smtClean="0"/>
              <a:t>Кто однажды выпал из гнезда</a:t>
            </a:r>
            <a:r>
              <a:rPr lang="ru-RU" b="1" i="1" dirty="0" smtClean="0"/>
              <a:t>?   Маленький </a:t>
            </a:r>
            <a:r>
              <a:rPr lang="ru-RU" b="1" i="1" dirty="0" err="1" smtClean="0"/>
              <a:t>воробьишка</a:t>
            </a:r>
            <a:endParaRPr lang="ru-RU" b="1" i="1" dirty="0" smtClean="0"/>
          </a:p>
          <a:p>
            <a:r>
              <a:rPr lang="ru-RU" b="1" dirty="0" smtClean="0"/>
              <a:t>Что он делал?   </a:t>
            </a:r>
            <a:r>
              <a:rPr lang="ru-RU" b="1" i="1" dirty="0" smtClean="0"/>
              <a:t>Чирикал, пытался взлететь</a:t>
            </a:r>
          </a:p>
          <a:p>
            <a:r>
              <a:rPr lang="ru-RU" b="1" dirty="0" smtClean="0"/>
              <a:t>Кто подкрался к малышу?   </a:t>
            </a:r>
            <a:r>
              <a:rPr lang="ru-RU" b="1" i="1" dirty="0" smtClean="0"/>
              <a:t>Кошка</a:t>
            </a:r>
          </a:p>
          <a:p>
            <a:r>
              <a:rPr lang="ru-RU" b="1" dirty="0" smtClean="0"/>
              <a:t>Кто ринулся на выручку птенцу?   </a:t>
            </a:r>
            <a:r>
              <a:rPr lang="ru-RU" b="1" i="1" dirty="0" smtClean="0"/>
              <a:t>Воробьиха</a:t>
            </a:r>
          </a:p>
          <a:p>
            <a:r>
              <a:rPr lang="ru-RU" b="1" dirty="0" smtClean="0"/>
              <a:t>Что она начала делать?  </a:t>
            </a:r>
            <a:r>
              <a:rPr lang="ru-RU" b="1" i="1" dirty="0" smtClean="0"/>
              <a:t>Бить врага крыльями</a:t>
            </a:r>
          </a:p>
          <a:p>
            <a:r>
              <a:rPr lang="ru-RU" b="1" dirty="0" smtClean="0"/>
              <a:t>Что сделала кошка</a:t>
            </a:r>
            <a:r>
              <a:rPr lang="ru-RU" b="1" i="1" dirty="0" smtClean="0"/>
              <a:t>?  Отступила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43504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Словарно-орфографическая подготовка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b="1" dirty="0" smtClean="0"/>
              <a:t>Найдите слова с разделительным мягким знаком, </a:t>
            </a:r>
            <a:r>
              <a:rPr lang="ru-RU" sz="3600" b="1" dirty="0" smtClean="0"/>
              <a:t>запомните их написание.</a:t>
            </a:r>
          </a:p>
          <a:p>
            <a:r>
              <a:rPr lang="ru-RU" b="1" dirty="0" smtClean="0"/>
              <a:t>Подберите проверочные слова к безударным гласным: </a:t>
            </a:r>
            <a:r>
              <a:rPr lang="ru-RU" b="1" i="1" dirty="0" smtClean="0">
                <a:solidFill>
                  <a:srgbClr val="002060"/>
                </a:solidFill>
              </a:rPr>
              <a:t>ж</a:t>
            </a:r>
            <a:r>
              <a:rPr lang="ru-RU" sz="3600" b="1" i="1" dirty="0" smtClean="0">
                <a:solidFill>
                  <a:srgbClr val="002060"/>
                </a:solidFill>
              </a:rPr>
              <a:t>и</a:t>
            </a:r>
            <a:r>
              <a:rPr lang="ru-RU" b="1" i="1" dirty="0" smtClean="0">
                <a:solidFill>
                  <a:srgbClr val="002060"/>
                </a:solidFill>
              </a:rPr>
              <a:t>ла, из гн</a:t>
            </a:r>
            <a:r>
              <a:rPr lang="ru-RU" sz="3600" b="1" i="1" dirty="0" smtClean="0">
                <a:solidFill>
                  <a:srgbClr val="002060"/>
                </a:solidFill>
              </a:rPr>
              <a:t>е</a:t>
            </a:r>
            <a:r>
              <a:rPr lang="ru-RU" b="1" i="1" dirty="0" smtClean="0">
                <a:solidFill>
                  <a:srgbClr val="002060"/>
                </a:solidFill>
              </a:rPr>
              <a:t>зда, взл</a:t>
            </a:r>
            <a:r>
              <a:rPr lang="ru-RU" sz="3600" b="1" i="1" dirty="0" smtClean="0">
                <a:solidFill>
                  <a:srgbClr val="002060"/>
                </a:solidFill>
              </a:rPr>
              <a:t>е</a:t>
            </a:r>
            <a:r>
              <a:rPr lang="ru-RU" b="1" i="1" dirty="0" smtClean="0">
                <a:solidFill>
                  <a:srgbClr val="002060"/>
                </a:solidFill>
              </a:rPr>
              <a:t>теть, пт</a:t>
            </a:r>
            <a:r>
              <a:rPr lang="ru-RU" sz="3600" b="1" i="1" dirty="0" smtClean="0">
                <a:solidFill>
                  <a:srgbClr val="002060"/>
                </a:solidFill>
              </a:rPr>
              <a:t>е</a:t>
            </a:r>
            <a:r>
              <a:rPr lang="ru-RU" b="1" i="1" dirty="0" smtClean="0">
                <a:solidFill>
                  <a:srgbClr val="002060"/>
                </a:solidFill>
              </a:rPr>
              <a:t>нцу.</a:t>
            </a:r>
          </a:p>
          <a:p>
            <a:r>
              <a:rPr lang="ru-RU" b="1" dirty="0" smtClean="0"/>
              <a:t>Обратите внимание на написание слов: </a:t>
            </a:r>
            <a:r>
              <a:rPr lang="ru-RU" b="1" i="1" dirty="0" smtClean="0">
                <a:solidFill>
                  <a:srgbClr val="002060"/>
                </a:solidFill>
              </a:rPr>
              <a:t>п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>
                <a:solidFill>
                  <a:srgbClr val="002060"/>
                </a:solidFill>
              </a:rPr>
              <a:t>дкрал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b="1" i="1" dirty="0" smtClean="0">
                <a:solidFill>
                  <a:srgbClr val="002060"/>
                </a:solidFill>
              </a:rPr>
              <a:t>сь, тр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>
                <a:solidFill>
                  <a:srgbClr val="002060"/>
                </a:solidFill>
              </a:rPr>
              <a:t>вожн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>
                <a:solidFill>
                  <a:srgbClr val="002060"/>
                </a:solidFill>
              </a:rPr>
              <a:t>, 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>
                <a:solidFill>
                  <a:srgbClr val="002060"/>
                </a:solidFill>
              </a:rPr>
              <a:t>тступила.</a:t>
            </a:r>
          </a:p>
          <a:p>
            <a:r>
              <a:rPr lang="ru-RU" b="1" dirty="0" smtClean="0"/>
              <a:t>Подумайте, какие слова можно употребить вместо слова </a:t>
            </a:r>
            <a:r>
              <a:rPr lang="ru-RU" b="1" i="1" dirty="0" smtClean="0">
                <a:solidFill>
                  <a:srgbClr val="002060"/>
                </a:solidFill>
              </a:rPr>
              <a:t>ринулась.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2507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26" y="2636912"/>
            <a:ext cx="2425524" cy="1670916"/>
          </a:xfrm>
          <a:prstGeom prst="ellipse">
            <a:avLst/>
          </a:prstGeom>
          <a:ln w="63500" cap="rnd">
            <a:solidFill>
              <a:srgbClr val="00B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53428"/>
            <a:ext cx="2194491" cy="1455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96303"/>
            <a:ext cx="2272384" cy="15121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629" y="3418993"/>
            <a:ext cx="1851573" cy="19445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806" y="4806864"/>
            <a:ext cx="2734579" cy="15121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Скругленный прямоугольник 9"/>
          <p:cNvSpPr/>
          <p:nvPr/>
        </p:nvSpPr>
        <p:spPr>
          <a:xfrm>
            <a:off x="537142" y="891344"/>
            <a:ext cx="804664" cy="733042"/>
          </a:xfrm>
          <a:prstGeom prst="round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1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67908" y="885866"/>
            <a:ext cx="817240" cy="733042"/>
          </a:xfrm>
          <a:prstGeom prst="round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2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80660" y="3642897"/>
            <a:ext cx="807564" cy="745303"/>
          </a:xfrm>
          <a:prstGeom prst="round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3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04209" y="5266345"/>
            <a:ext cx="914400" cy="781235"/>
          </a:xfrm>
          <a:prstGeom prst="round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4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4211961" y="1010071"/>
            <a:ext cx="939220" cy="270878"/>
          </a:xfrm>
          <a:prstGeom prst="rightArrow">
            <a:avLst>
              <a:gd name="adj1" fmla="val 67152"/>
              <a:gd name="adj2" fmla="val 4142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440905" y="2160034"/>
            <a:ext cx="283511" cy="978408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5780660" y="5562948"/>
            <a:ext cx="1266814" cy="386332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20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223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Изложение для учащихся 2-х классов</vt:lpstr>
      <vt:lpstr>Защитила</vt:lpstr>
      <vt:lpstr>К малышу подкралась кошка. На выручку птенцу ринулась воробьиха. Она начала бить врага крыльями. Кошка отступила.</vt:lpstr>
      <vt:lpstr>Вопросы и задания к тексту</vt:lpstr>
      <vt:lpstr>Вопросы плана и слова для построения ответов</vt:lpstr>
      <vt:lpstr>Словарно-орфографическая подготовка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 для учащихся 2-х классов</dc:title>
  <dc:creator>Васянович Нина</dc:creator>
  <cp:lastModifiedBy>Васянович Нина</cp:lastModifiedBy>
  <cp:revision>14</cp:revision>
  <dcterms:created xsi:type="dcterms:W3CDTF">2014-01-29T17:05:55Z</dcterms:created>
  <dcterms:modified xsi:type="dcterms:W3CDTF">2015-02-08T16:15:44Z</dcterms:modified>
</cp:coreProperties>
</file>