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9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7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1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1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9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22ED-5223-42E7-88DF-D0702063AB2B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9843-6A96-4493-97E4-48EB232AE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5.jpeg"/><Relationship Id="rId7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&#1079;.&#1075;.%20&#1082;%20&#1087;&#1088;&#1077;&#1079;&#1077;&#1085;&#1090;&#1072;&#1094;&#1080;&#1080;.doc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136904" cy="4824536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Тема:</a:t>
            </a:r>
            <a:r>
              <a:rPr lang="ru-RU" sz="3600" b="1" dirty="0" smtClean="0"/>
              <a:t> Рябина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Цель:</a:t>
            </a:r>
            <a:r>
              <a:rPr lang="ru-RU" sz="3600" b="1" dirty="0" smtClean="0"/>
              <a:t> Развитие связной речи.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Задачи: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 дать информацию о пользе рябины,</a:t>
            </a:r>
            <a:br>
              <a:rPr lang="ru-RU" sz="3600" b="1" dirty="0" smtClean="0"/>
            </a:br>
            <a:r>
              <a:rPr lang="ru-RU" sz="3600" b="1" dirty="0" smtClean="0"/>
              <a:t>- воспитывать любовь к родной природе,</a:t>
            </a:r>
            <a:br>
              <a:rPr lang="ru-RU" sz="3600" b="1" dirty="0" smtClean="0"/>
            </a:br>
            <a:r>
              <a:rPr lang="ru-RU" sz="3600" b="1" dirty="0" smtClean="0"/>
              <a:t>- закрепить умение работать с текстом-описанием,</a:t>
            </a:r>
            <a:br>
              <a:rPr lang="ru-RU" sz="3600" b="1" dirty="0" smtClean="0"/>
            </a:br>
            <a:r>
              <a:rPr lang="ru-RU" sz="3600" b="1" dirty="0" smtClean="0"/>
              <a:t>- закрепить написание безударной гласной и разделительного мягкого знака.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136904" cy="1224136"/>
          </a:xfrm>
          <a:ln w="38100"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Занятие подготовила учитель-логопед школы-интерната №1 им. К.К. Грота </a:t>
            </a:r>
            <a:r>
              <a:rPr lang="ru-RU" b="1" dirty="0" err="1" smtClean="0">
                <a:solidFill>
                  <a:schemeClr val="tx1"/>
                </a:solidFill>
              </a:rPr>
              <a:t>Васянович</a:t>
            </a:r>
            <a:r>
              <a:rPr lang="ru-RU" b="1" dirty="0" smtClean="0">
                <a:solidFill>
                  <a:schemeClr val="tx1"/>
                </a:solidFill>
              </a:rPr>
              <a:t> Н.В.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7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Словарно-орфографическая подготовка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Объясните написание пропущенных букв: </a:t>
            </a:r>
            <a:r>
              <a:rPr lang="ru-RU" b="1" dirty="0" err="1" smtClean="0"/>
              <a:t>в_сной</a:t>
            </a:r>
            <a:r>
              <a:rPr lang="ru-RU" b="1" dirty="0" smtClean="0"/>
              <a:t>, </a:t>
            </a:r>
            <a:r>
              <a:rPr lang="ru-RU" b="1" dirty="0" err="1" smtClean="0"/>
              <a:t>ож_вает</a:t>
            </a:r>
            <a:r>
              <a:rPr lang="ru-RU" b="1" dirty="0" smtClean="0"/>
              <a:t>, </a:t>
            </a:r>
            <a:r>
              <a:rPr lang="ru-RU" b="1" dirty="0" err="1" smtClean="0"/>
              <a:t>д_ревья</a:t>
            </a:r>
            <a:r>
              <a:rPr lang="ru-RU" b="1" dirty="0" smtClean="0"/>
              <a:t>, </a:t>
            </a:r>
            <a:r>
              <a:rPr lang="ru-RU" b="1" dirty="0" err="1" smtClean="0"/>
              <a:t>ст_ят</a:t>
            </a:r>
            <a:r>
              <a:rPr lang="ru-RU" b="1" dirty="0" smtClean="0"/>
              <a:t>, </a:t>
            </a:r>
            <a:r>
              <a:rPr lang="ru-RU" b="1" dirty="0" err="1" smtClean="0"/>
              <a:t>з_л_неет</a:t>
            </a:r>
            <a:r>
              <a:rPr lang="ru-RU" b="1" dirty="0" smtClean="0"/>
              <a:t>, </a:t>
            </a:r>
            <a:r>
              <a:rPr lang="ru-RU" b="1" dirty="0" err="1" smtClean="0"/>
              <a:t>цв_тёт</a:t>
            </a:r>
            <a:r>
              <a:rPr lang="ru-RU" b="1" dirty="0" smtClean="0"/>
              <a:t>, </a:t>
            </a:r>
            <a:r>
              <a:rPr lang="ru-RU" b="1" dirty="0" err="1" smtClean="0"/>
              <a:t>зап_х</a:t>
            </a:r>
            <a:r>
              <a:rPr lang="ru-RU" b="1" dirty="0" smtClean="0"/>
              <a:t>, </a:t>
            </a:r>
            <a:r>
              <a:rPr lang="ru-RU" b="1" dirty="0" err="1" smtClean="0"/>
              <a:t>в_рста</a:t>
            </a:r>
            <a:r>
              <a:rPr lang="ru-RU" b="1" dirty="0" smtClean="0"/>
              <a:t>, </a:t>
            </a:r>
            <a:r>
              <a:rPr lang="ru-RU" b="1" dirty="0" err="1" smtClean="0"/>
              <a:t>т_ряет</a:t>
            </a:r>
            <a:r>
              <a:rPr lang="ru-RU" b="1" dirty="0" smtClean="0"/>
              <a:t>, </a:t>
            </a:r>
            <a:r>
              <a:rPr lang="ru-RU" b="1" dirty="0" err="1" smtClean="0"/>
              <a:t>кр_соту</a:t>
            </a:r>
            <a:r>
              <a:rPr lang="ru-RU" b="1" dirty="0" smtClean="0"/>
              <a:t>, </a:t>
            </a:r>
            <a:r>
              <a:rPr lang="ru-RU" b="1" dirty="0" err="1" smtClean="0"/>
              <a:t>г_стить</a:t>
            </a:r>
            <a:r>
              <a:rPr lang="ru-RU" b="1" dirty="0" smtClean="0"/>
              <a:t>, </a:t>
            </a:r>
            <a:r>
              <a:rPr lang="ru-RU" b="1" dirty="0" err="1" smtClean="0"/>
              <a:t>скв_рцы</a:t>
            </a:r>
            <a:r>
              <a:rPr lang="ru-RU" b="1" dirty="0" smtClean="0"/>
              <a:t>, </a:t>
            </a:r>
            <a:r>
              <a:rPr lang="ru-RU" b="1" dirty="0" err="1" smtClean="0"/>
              <a:t>др_зды</a:t>
            </a:r>
            <a:r>
              <a:rPr lang="ru-RU" b="1" dirty="0" smtClean="0"/>
              <a:t>, </a:t>
            </a:r>
            <a:r>
              <a:rPr lang="ru-RU" b="1" dirty="0" err="1" smtClean="0"/>
              <a:t>сн_гири</a:t>
            </a:r>
            <a:r>
              <a:rPr lang="ru-RU" b="1" dirty="0" smtClean="0"/>
              <a:t>, </a:t>
            </a:r>
            <a:r>
              <a:rPr lang="ru-RU" b="1" dirty="0" err="1" smtClean="0"/>
              <a:t>пос_дите</a:t>
            </a:r>
            <a:r>
              <a:rPr lang="ru-RU" b="1" dirty="0" smtClean="0"/>
              <a:t>, </a:t>
            </a:r>
            <a:r>
              <a:rPr lang="ru-RU" b="1" dirty="0" err="1" smtClean="0"/>
              <a:t>уг_щение</a:t>
            </a:r>
            <a:r>
              <a:rPr lang="ru-RU" b="1" dirty="0" smtClean="0"/>
              <a:t>, </a:t>
            </a:r>
            <a:r>
              <a:rPr lang="ru-RU" b="1" dirty="0" err="1" smtClean="0"/>
              <a:t>осен_ю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Как понимаете значение выражений: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тонкими кружевами зеленеет,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вспыхивает красным огнём?</a:t>
            </a:r>
          </a:p>
          <a:p>
            <a:r>
              <a:rPr lang="ru-RU" b="1" dirty="0" smtClean="0"/>
              <a:t>С чем сравниваются соцветия рябины? Придумайте свои сравнения.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6396" y="2164153"/>
            <a:ext cx="216024" cy="198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6120" y="2133981"/>
            <a:ext cx="195808" cy="198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133980"/>
            <a:ext cx="144016" cy="198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064709"/>
            <a:ext cx="193162" cy="396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5542" y="2133979"/>
            <a:ext cx="216024" cy="198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0262" y="2153141"/>
            <a:ext cx="216024" cy="198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8713" y="2496433"/>
            <a:ext cx="183236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6724" y="2491763"/>
            <a:ext cx="190128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1200" y="2406171"/>
            <a:ext cx="176839" cy="494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4947" y="2461618"/>
            <a:ext cx="21602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5" y="2484811"/>
            <a:ext cx="21602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30957" y="2913676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6852" y="2891615"/>
            <a:ext cx="205915" cy="281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8880" y="3388772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2891615"/>
            <a:ext cx="206309" cy="43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39065" y="2923516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7380312" y="2484811"/>
            <a:ext cx="216024" cy="336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1608" y="3328628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4" y="1975338"/>
            <a:ext cx="251399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92" y="332656"/>
            <a:ext cx="1656184" cy="124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31" y="1988840"/>
            <a:ext cx="1679045" cy="125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63" y="3598360"/>
            <a:ext cx="1587447" cy="119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73216"/>
            <a:ext cx="1254118" cy="10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48544"/>
            <a:ext cx="1296144" cy="86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8544"/>
            <a:ext cx="1031553" cy="1031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Прямая со стрелкой 9"/>
          <p:cNvCxnSpPr>
            <a:stCxn id="2" idx="3"/>
            <a:endCxn id="3" idx="1"/>
          </p:cNvCxnSpPr>
          <p:nvPr/>
        </p:nvCxnSpPr>
        <p:spPr>
          <a:xfrm flipV="1">
            <a:off x="2869749" y="953725"/>
            <a:ext cx="1798543" cy="202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3"/>
            <a:endCxn id="4" idx="1"/>
          </p:cNvCxnSpPr>
          <p:nvPr/>
        </p:nvCxnSpPr>
        <p:spPr>
          <a:xfrm flipV="1">
            <a:off x="2869749" y="2618482"/>
            <a:ext cx="1775682" cy="364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3"/>
          </p:cNvCxnSpPr>
          <p:nvPr/>
        </p:nvCxnSpPr>
        <p:spPr>
          <a:xfrm>
            <a:off x="2869749" y="2983450"/>
            <a:ext cx="188474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  <a:endCxn id="6" idx="1"/>
          </p:cNvCxnSpPr>
          <p:nvPr/>
        </p:nvCxnSpPr>
        <p:spPr>
          <a:xfrm>
            <a:off x="2869749" y="2983450"/>
            <a:ext cx="1702251" cy="2891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омб 16"/>
          <p:cNvSpPr/>
          <p:nvPr/>
        </p:nvSpPr>
        <p:spPr>
          <a:xfrm>
            <a:off x="4139952" y="332656"/>
            <a:ext cx="432048" cy="504056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4139952" y="1844824"/>
            <a:ext cx="432048" cy="504056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4139952" y="3409772"/>
            <a:ext cx="512461" cy="523284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3969783" y="5795139"/>
            <a:ext cx="432048" cy="505805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b="1" i="1" dirty="0"/>
              <a:t>П</a:t>
            </a:r>
            <a:r>
              <a:rPr lang="ru-RU" sz="5400" b="1" i="1" dirty="0" smtClean="0"/>
              <a:t>лан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i="1" dirty="0" smtClean="0"/>
              <a:t>1. Рябина весной.</a:t>
            </a:r>
          </a:p>
          <a:p>
            <a:r>
              <a:rPr lang="ru-RU" sz="4400" b="1" i="1" dirty="0" smtClean="0"/>
              <a:t>2. Цветёт рябина.</a:t>
            </a:r>
          </a:p>
          <a:p>
            <a:r>
              <a:rPr lang="ru-RU" sz="4400" b="1" i="1" dirty="0" smtClean="0"/>
              <a:t>3. В конце лета.</a:t>
            </a:r>
          </a:p>
          <a:p>
            <a:r>
              <a:rPr lang="ru-RU" sz="4400" b="1" i="1" dirty="0" smtClean="0"/>
              <a:t>4. Осенние гости.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4024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r="55407" b="78788"/>
          <a:stretch/>
        </p:blipFill>
        <p:spPr>
          <a:xfrm>
            <a:off x="1725749" y="164839"/>
            <a:ext cx="3528393" cy="1255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64846" r="66015" b="-64846"/>
          <a:stretch/>
        </p:blipFill>
        <p:spPr>
          <a:xfrm>
            <a:off x="273285" y="1556792"/>
            <a:ext cx="2904927" cy="661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2" t="45051"/>
          <a:stretch/>
        </p:blipFill>
        <p:spPr>
          <a:xfrm>
            <a:off x="3481917" y="1855199"/>
            <a:ext cx="2376263" cy="2738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" t="16604" r="52629" b="25224"/>
          <a:stretch/>
        </p:blipFill>
        <p:spPr>
          <a:xfrm>
            <a:off x="6040223" y="189782"/>
            <a:ext cx="3035101" cy="251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r="55000" b="34547"/>
          <a:stretch/>
        </p:blipFill>
        <p:spPr>
          <a:xfrm>
            <a:off x="-1934" y="4005064"/>
            <a:ext cx="3491880" cy="2668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8" t="6464" r="8030" b="54545"/>
          <a:stretch/>
        </p:blipFill>
        <p:spPr>
          <a:xfrm>
            <a:off x="5798336" y="4116375"/>
            <a:ext cx="3311237" cy="267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779912" y="1124744"/>
            <a:ext cx="934080" cy="2777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Рябина</a:t>
            </a:r>
            <a:endParaRPr lang="ru-RU" sz="5400" b="1" dirty="0">
              <a:ln w="28575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Посадите возле дома рябинку!</a:t>
            </a:r>
          </a:p>
          <a:p>
            <a:r>
              <a:rPr lang="ru-RU" sz="3600" b="1" dirty="0" smtClean="0"/>
              <a:t>Весной рябинка одна из первых оживает. Многие деревья голые стоят, а она тонкими кружевами зеленеет.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0888"/>
            <a:ext cx="3110848" cy="233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439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6250706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А как красиво цветёт рябина! По зелёной кроне белыми шапками разбросаны соцветия. Запах за версту слышен.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4050"/>
            <a:ext cx="3437368" cy="257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56992"/>
            <a:ext cx="3528053" cy="264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62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386610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В конце лета всё теряет красоту. А рябина вспыхивает красным огнём.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4302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00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106690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Осенью возле дома будут жить скворцы, дрозды, снегири. Они будут благодарны хозяину за щедрое угощение.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50" y="260648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50" y="292494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1631057" cy="163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805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Посадите возле дома рябину!</a:t>
            </a:r>
            <a:br>
              <a:rPr lang="ru-RU" b="1" dirty="0" smtClean="0"/>
            </a:br>
            <a:r>
              <a:rPr lang="ru-RU" dirty="0" smtClean="0"/>
              <a:t>			(По Р. Игнатенко)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63" y="2348880"/>
            <a:ext cx="2411331" cy="2238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21088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00" y="2608513"/>
            <a:ext cx="21336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51638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601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979712" y="2276872"/>
            <a:ext cx="6048672" cy="2520280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Зрительная гимнастика</a:t>
            </a:r>
            <a:endParaRPr lang="ru-RU" sz="6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5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i="1" dirty="0" smtClean="0"/>
              <a:t>Вопросы и задания к тексту.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С каким призывом обращается к нам автор?</a:t>
            </a:r>
          </a:p>
          <a:p>
            <a:r>
              <a:rPr lang="ru-RU" b="1" dirty="0" smtClean="0"/>
              <a:t>Как вы думаете, почему он нас об этом просит?</a:t>
            </a:r>
          </a:p>
          <a:p>
            <a:r>
              <a:rPr lang="ru-RU" b="1" dirty="0" smtClean="0"/>
              <a:t>Опишите рябинку весной.</a:t>
            </a:r>
          </a:p>
          <a:p>
            <a:r>
              <a:rPr lang="ru-RU" b="1" dirty="0" smtClean="0"/>
              <a:t>Расскажите, как цветёт рябина.</a:t>
            </a:r>
          </a:p>
          <a:p>
            <a:r>
              <a:rPr lang="ru-RU" b="1" dirty="0" smtClean="0"/>
              <a:t>Как выглядит рябина летом?</a:t>
            </a:r>
          </a:p>
          <a:p>
            <a:r>
              <a:rPr lang="ru-RU" b="1" dirty="0" smtClean="0"/>
              <a:t>Что происходит осенью?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506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251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Рябина Цель: Развитие связной речи. Задачи: - дать информацию о пользе рябины, - воспитывать любовь к родной природе, - закрепить умение работать с текстом-описанием, - закрепить написание безударной гласной и разделительного мягкого знака.</vt:lpstr>
      <vt:lpstr>Презентация PowerPoint</vt:lpstr>
      <vt:lpstr>Рябина</vt:lpstr>
      <vt:lpstr>А как красиво цветёт рябина! По зелёной кроне белыми шапками разбросаны соцветия. Запах за версту слышен.</vt:lpstr>
      <vt:lpstr>В конце лета всё теряет красоту. А рябина вспыхивает красным огнём.</vt:lpstr>
      <vt:lpstr>Осенью возле дома будут жить скворцы, дрозды, снегири. Они будут благодарны хозяину за щедрое угощение.</vt:lpstr>
      <vt:lpstr>Посадите возле дома рябину!    (По Р. Игнатенко)</vt:lpstr>
      <vt:lpstr>Презентация PowerPoint</vt:lpstr>
      <vt:lpstr>Вопросы и задания к тексту.</vt:lpstr>
      <vt:lpstr>Словарно-орфографическая подготовка</vt:lpstr>
      <vt:lpstr>Презентация PowerPoint</vt:lpstr>
      <vt:lpstr>План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Васянович Нина</dc:creator>
  <cp:lastModifiedBy>Васянович Нина</cp:lastModifiedBy>
  <cp:revision>17</cp:revision>
  <dcterms:created xsi:type="dcterms:W3CDTF">2015-03-27T18:03:05Z</dcterms:created>
  <dcterms:modified xsi:type="dcterms:W3CDTF">2015-03-30T19:52:50Z</dcterms:modified>
</cp:coreProperties>
</file>