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79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4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4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0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22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6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4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8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3AE9-87AA-4710-8FEB-91CECCBBCDB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D11D-569D-4866-AF16-CB9392FF5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4896544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Тема:</a:t>
            </a:r>
            <a:r>
              <a:rPr lang="ru-RU" dirty="0" smtClean="0"/>
              <a:t> </a:t>
            </a:r>
            <a:r>
              <a:rPr lang="ru-RU" b="1" dirty="0" smtClean="0"/>
              <a:t>Отважные мухоловки</a:t>
            </a:r>
            <a:br>
              <a:rPr lang="ru-RU" b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Цель:</a:t>
            </a:r>
            <a:r>
              <a:rPr lang="ru-RU" b="1" dirty="0" smtClean="0"/>
              <a:t> Развитие связной речи</a:t>
            </a:r>
            <a:br>
              <a:rPr lang="ru-RU" b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Задачи: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закрепить тему «Слово»,</a:t>
            </a:r>
            <a:br>
              <a:rPr lang="ru-RU" b="1" dirty="0" smtClean="0"/>
            </a:br>
            <a:r>
              <a:rPr lang="ru-RU" b="1" dirty="0" smtClean="0"/>
              <a:t>- закрепить написание безударной гласной в корне,</a:t>
            </a:r>
            <a:br>
              <a:rPr lang="ru-RU" b="1" dirty="0" smtClean="0"/>
            </a:br>
            <a:r>
              <a:rPr lang="ru-RU" b="1" dirty="0" smtClean="0"/>
              <a:t>- закрепить написание гласной после шипящей.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920880" cy="864096"/>
          </a:xfrm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Подготовила занятие учитель-логопед школы-интерната №1 им. К.К. Грота </a:t>
            </a:r>
            <a:r>
              <a:rPr lang="ru-RU" b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dirty="0" smtClean="0">
                <a:solidFill>
                  <a:schemeClr val="tx1"/>
                </a:solidFill>
              </a:rPr>
              <a:t> Н.В.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Отважные мухоловки</a:t>
            </a:r>
            <a:endParaRPr lang="ru-RU" b="1" dirty="0">
              <a:ln w="12700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Под окном росла молодая груша. На верхних ветвях груши построила гнездо мухоловка. В гнезде на мягком пуху лежали яйца птички.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72" y="1628800"/>
            <a:ext cx="1418167" cy="1889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725145"/>
            <a:ext cx="2116460" cy="1587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5" y="2924944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07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6106690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l"/>
            <a:r>
              <a:rPr lang="ru-RU" b="1" dirty="0" smtClean="0"/>
              <a:t>Мухоловка часто отлучалась за пищей. Однажды на дереве появилась кошка. Она ползла по ветке к птичьему гнезду.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97774"/>
            <a:ext cx="3631875" cy="2723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64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6034682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Отважная мухоловка стремительно проносилась перед самым носом кошки, била её крыльями и жалобно пищала. На помощь подружке поспешила другая птичка. Вдвоём они прогнали кошку от гнезда. </a:t>
            </a:r>
            <a:br>
              <a:rPr lang="ru-RU" sz="3600" b="1" dirty="0" smtClean="0"/>
            </a:br>
            <a:r>
              <a:rPr lang="ru-RU" sz="3600" b="1" dirty="0" smtClean="0"/>
              <a:t>		</a:t>
            </a:r>
            <a:r>
              <a:rPr lang="ru-RU" sz="3200" dirty="0" smtClean="0"/>
              <a:t>(По В. Чернышеву)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2860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55" y="2217275"/>
            <a:ext cx="2443454" cy="18325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25" y="4437112"/>
            <a:ext cx="2571750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604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Вопросы и задания к тексту.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Где построила гнездо мухоловка?</a:t>
            </a:r>
          </a:p>
          <a:p>
            <a:r>
              <a:rPr lang="ru-RU" sz="3600" b="1" dirty="0" smtClean="0"/>
              <a:t>Что задумала кошка?</a:t>
            </a:r>
          </a:p>
          <a:p>
            <a:r>
              <a:rPr lang="ru-RU" sz="3600" b="1" dirty="0" smtClean="0"/>
              <a:t>Расскажите, как отважные мухоловки защищали гнездо?</a:t>
            </a:r>
          </a:p>
          <a:p>
            <a:r>
              <a:rPr lang="ru-RU" sz="3600" b="1" dirty="0" smtClean="0"/>
              <a:t>Почему мухоловки названы отважными?</a:t>
            </a:r>
          </a:p>
          <a:p>
            <a:r>
              <a:rPr lang="ru-RU" sz="3600" b="1" dirty="0" smtClean="0"/>
              <a:t>Подберите к этому слову близкие по значению.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149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Словарно-орфографическая подготовка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Объясните написание пропущенных букв в словах: </a:t>
            </a:r>
            <a:r>
              <a:rPr lang="ru-RU" sz="3600" b="1" dirty="0" err="1" smtClean="0"/>
              <a:t>м_л_дая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в_твях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гн_здо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л_жала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п_лзла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прон_силась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посп_ш_ла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пищ_ла</a:t>
            </a:r>
            <a:r>
              <a:rPr lang="ru-RU" sz="3600" b="1" dirty="0" smtClean="0"/>
              <a:t>, ветвях груш_, </a:t>
            </a:r>
            <a:r>
              <a:rPr lang="ru-RU" sz="3600" b="1" dirty="0" err="1" smtClean="0"/>
              <a:t>ч_сто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отлуч_лась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Объясните, как произошло название птицы </a:t>
            </a:r>
            <a:r>
              <a:rPr lang="ru-RU" sz="3600" b="1" i="1" u="sng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мухоловка</a:t>
            </a:r>
            <a:r>
              <a:rPr lang="ru-RU" sz="3600" b="1" dirty="0" smtClean="0"/>
              <a:t>. Запомните, как пишется это слово?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20716" y="2314357"/>
            <a:ext cx="21602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314357"/>
            <a:ext cx="21602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7007" y="2314357"/>
            <a:ext cx="21602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852936"/>
            <a:ext cx="2160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852936"/>
            <a:ext cx="2160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2558" y="2852936"/>
            <a:ext cx="149442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852936"/>
            <a:ext cx="144016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3394185"/>
            <a:ext cx="2160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7854" y="3394184"/>
            <a:ext cx="311937" cy="3600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28728" y="3394185"/>
            <a:ext cx="19383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52320" y="3394185"/>
            <a:ext cx="2160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3861048"/>
            <a:ext cx="216024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3861048"/>
            <a:ext cx="216024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2875156" cy="2108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33" y="476672"/>
            <a:ext cx="1728192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33" y="2492897"/>
            <a:ext cx="2112235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797152"/>
            <a:ext cx="1907704" cy="14307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748" y="4858878"/>
            <a:ext cx="1944216" cy="1369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8" name="Прямая со стрелкой 7"/>
          <p:cNvCxnSpPr>
            <a:stCxn id="2" idx="3"/>
          </p:cNvCxnSpPr>
          <p:nvPr/>
        </p:nvCxnSpPr>
        <p:spPr>
          <a:xfrm flipV="1">
            <a:off x="3126676" y="1196752"/>
            <a:ext cx="2012657" cy="206233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3"/>
            <a:endCxn id="4" idx="1"/>
          </p:cNvCxnSpPr>
          <p:nvPr/>
        </p:nvCxnSpPr>
        <p:spPr>
          <a:xfrm>
            <a:off x="3126676" y="3259088"/>
            <a:ext cx="2012657" cy="2589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3"/>
            <a:endCxn id="5" idx="1"/>
          </p:cNvCxnSpPr>
          <p:nvPr/>
        </p:nvCxnSpPr>
        <p:spPr>
          <a:xfrm>
            <a:off x="3126676" y="3259088"/>
            <a:ext cx="1301308" cy="2253453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7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План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5400" b="1" dirty="0"/>
              <a:t>1</a:t>
            </a:r>
            <a:r>
              <a:rPr lang="ru-RU" sz="5400" b="1" dirty="0" smtClean="0"/>
              <a:t>. Гнездо на груше.</a:t>
            </a:r>
          </a:p>
          <a:p>
            <a:r>
              <a:rPr lang="ru-RU" sz="4800" b="1" dirty="0" smtClean="0"/>
              <a:t>2. Кошка ползёт к гнезду.</a:t>
            </a:r>
          </a:p>
          <a:p>
            <a:r>
              <a:rPr lang="ru-RU" sz="4800" b="1" dirty="0" smtClean="0"/>
              <a:t>3. Мухоловки защищают своё гнездо.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156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210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Отважные мухоловки Цель: Развитие связной речи Задачи: - закрепить тему «Слово», - закрепить написание безударной гласной в корне, - закрепить написание гласной после шипящей.</vt:lpstr>
      <vt:lpstr>Отважные мухоловки</vt:lpstr>
      <vt:lpstr>Мухоловка часто отлучалась за пищей. Однажды на дереве появилась кошка. Она ползла по ветке к птичьему гнезду.</vt:lpstr>
      <vt:lpstr>Отважная мухоловка стремительно проносилась перед самым носом кошки, била её крыльями и жалобно пищала. На помощь подружке поспешила другая птичка. Вдвоём они прогнали кошку от гнезда.    (По В. Чернышеву)</vt:lpstr>
      <vt:lpstr>Вопросы и задания к тексту.</vt:lpstr>
      <vt:lpstr>Словарно-орфографическая подготовка</vt:lpstr>
      <vt:lpstr>Презентация PowerPoint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Васянович Нина</dc:creator>
  <cp:lastModifiedBy>Васянович Нина</cp:lastModifiedBy>
  <cp:revision>8</cp:revision>
  <dcterms:created xsi:type="dcterms:W3CDTF">2015-03-27T16:13:25Z</dcterms:created>
  <dcterms:modified xsi:type="dcterms:W3CDTF">2015-03-27T17:24:14Z</dcterms:modified>
</cp:coreProperties>
</file>