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22F7-FC6A-4B28-AE05-F49BC53E6FC0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E208-4AF5-42AD-8A8A-F6B227EBB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6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22F7-FC6A-4B28-AE05-F49BC53E6FC0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E208-4AF5-42AD-8A8A-F6B227EBB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48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22F7-FC6A-4B28-AE05-F49BC53E6FC0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E208-4AF5-42AD-8A8A-F6B227EBB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26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22F7-FC6A-4B28-AE05-F49BC53E6FC0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E208-4AF5-42AD-8A8A-F6B227EBB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78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22F7-FC6A-4B28-AE05-F49BC53E6FC0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E208-4AF5-42AD-8A8A-F6B227EBB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85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22F7-FC6A-4B28-AE05-F49BC53E6FC0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E208-4AF5-42AD-8A8A-F6B227EBB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65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22F7-FC6A-4B28-AE05-F49BC53E6FC0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E208-4AF5-42AD-8A8A-F6B227EBB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22F7-FC6A-4B28-AE05-F49BC53E6FC0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E208-4AF5-42AD-8A8A-F6B227EBB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6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22F7-FC6A-4B28-AE05-F49BC53E6FC0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E208-4AF5-42AD-8A8A-F6B227EBB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71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22F7-FC6A-4B28-AE05-F49BC53E6FC0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E208-4AF5-42AD-8A8A-F6B227EBB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76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22F7-FC6A-4B28-AE05-F49BC53E6FC0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E208-4AF5-42AD-8A8A-F6B227EBB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28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722F7-FC6A-4B28-AE05-F49BC53E6FC0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DE208-4AF5-42AD-8A8A-F6B227EBB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01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280920" cy="4896543"/>
          </a:xfrm>
          <a:ln w="57150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Тема:</a:t>
            </a:r>
            <a:r>
              <a:rPr lang="ru-RU" sz="3600" b="1" dirty="0" smtClean="0"/>
              <a:t> Осенью в лесу.</a:t>
            </a:r>
            <a:br>
              <a:rPr lang="ru-RU" sz="3600" b="1" dirty="0" smtClean="0"/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Цель:</a:t>
            </a:r>
            <a:r>
              <a:rPr lang="ru-RU" sz="3600" b="1" dirty="0" smtClean="0"/>
              <a:t> Развитие связной речи.</a:t>
            </a:r>
            <a:br>
              <a:rPr lang="ru-RU" sz="3600" b="1" dirty="0" smtClean="0"/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Задачи: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- познакомить с названиями осенних грибов;</a:t>
            </a:r>
            <a:br>
              <a:rPr lang="ru-RU" sz="3600" b="1" dirty="0" smtClean="0"/>
            </a:br>
            <a:r>
              <a:rPr lang="ru-RU" sz="3600" b="1" dirty="0" smtClean="0"/>
              <a:t>- развивать воображение;</a:t>
            </a:r>
            <a:br>
              <a:rPr lang="ru-RU" sz="3600" b="1" dirty="0" smtClean="0"/>
            </a:br>
            <a:r>
              <a:rPr lang="ru-RU" sz="3600" b="1" dirty="0" smtClean="0"/>
              <a:t>- повторить темы: «Имя существительное», «Имя прилагательное», «Глагол»;</a:t>
            </a:r>
            <a:br>
              <a:rPr lang="ru-RU" sz="3600" b="1" dirty="0" smtClean="0"/>
            </a:br>
            <a:r>
              <a:rPr lang="ru-RU" sz="3600" b="1" dirty="0" smtClean="0"/>
              <a:t>- повторить тему «Парная согласная».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445224"/>
            <a:ext cx="8280920" cy="1008112"/>
          </a:xfrm>
          <a:ln w="57150">
            <a:solidFill>
              <a:srgbClr val="FFC000"/>
            </a:solidFill>
          </a:ln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Подготовила занятие учитель-логопед школы-интерната №1 им. К.К. Грота </a:t>
            </a:r>
            <a:r>
              <a:rPr lang="ru-RU" b="1" dirty="0" err="1" smtClean="0">
                <a:solidFill>
                  <a:schemeClr val="tx1"/>
                </a:solidFill>
              </a:rPr>
              <a:t>Васянович</a:t>
            </a:r>
            <a:r>
              <a:rPr lang="ru-RU" b="1" dirty="0" smtClean="0">
                <a:solidFill>
                  <a:schemeClr val="tx1"/>
                </a:solidFill>
              </a:rPr>
              <a:t> Н.В.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ru-RU" sz="6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Осенью в лесу</a:t>
            </a:r>
            <a:endParaRPr lang="ru-RU" sz="60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/>
              <a:t>Среди редких берёз прячутся в траве крепкие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подберёзовики. </a:t>
            </a:r>
            <a:r>
              <a:rPr lang="ru-RU" sz="3600" b="1" dirty="0" smtClean="0"/>
              <a:t>Розовеют мокрые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сыроежки. </a:t>
            </a:r>
            <a:r>
              <a:rPr lang="ru-RU" sz="3600" b="1" dirty="0" smtClean="0"/>
              <a:t>Краснеют нарядные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мухоморы.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484784"/>
            <a:ext cx="2238896" cy="1679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72" y="2636912"/>
            <a:ext cx="2260278" cy="1506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427" y="3789040"/>
            <a:ext cx="1760481" cy="1609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013176"/>
            <a:ext cx="2193954" cy="1645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62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890666"/>
          </a:xfrm>
          <a:ln w="57150">
            <a:solidFill>
              <a:srgbClr val="FFC000"/>
            </a:solidFill>
          </a:ln>
        </p:spPr>
        <p:txBody>
          <a:bodyPr/>
          <a:lstStyle/>
          <a:p>
            <a:pPr algn="l"/>
            <a:r>
              <a:rPr lang="ru-RU" b="1" dirty="0" smtClean="0"/>
              <a:t>В ельнике растут скользкие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грузди</a:t>
            </a:r>
            <a:r>
              <a:rPr lang="ru-RU" b="1" dirty="0" smtClean="0"/>
              <a:t>. На низких пнях жмутся друг к дружке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опята</a:t>
            </a:r>
            <a:r>
              <a:rPr lang="ru-RU" b="1" dirty="0" smtClean="0"/>
              <a:t> на тоненьких ножках.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2656"/>
            <a:ext cx="2051720" cy="1538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082" y="2348880"/>
            <a:ext cx="1835696" cy="1376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30" y="4221088"/>
            <a:ext cx="2411760" cy="1612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590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5962674"/>
          </a:xfrm>
          <a:ln w="57150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Вышел на край болота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лось.</a:t>
            </a:r>
            <a:r>
              <a:rPr lang="ru-RU" b="1" dirty="0" smtClean="0"/>
              <a:t> Поднял голову с тяжёлыми рогами, заревел. Ранним утром далеко слышен грозный рёв лесного богатыря.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0688"/>
            <a:ext cx="2624827" cy="1969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868" y="3501008"/>
            <a:ext cx="2806308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035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6178698"/>
          </a:xfrm>
          <a:ln w="57150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Страшно робкому зайчишке. Всё кругом жёлтое, а у него шубка уже побелела. Ждёт бедняжка, когда выпадет снег. Зароется в сугроб – никто его не увидит.</a:t>
            </a:r>
            <a:br>
              <a:rPr lang="ru-RU" b="1" dirty="0" smtClean="0"/>
            </a:br>
            <a:r>
              <a:rPr lang="ru-RU" b="1" dirty="0" smtClean="0"/>
              <a:t>(По И. Соколову-Микитову)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6672"/>
            <a:ext cx="1909920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765037"/>
            <a:ext cx="2942456" cy="1961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457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 w="38100">
            <a:solidFill>
              <a:srgbClr val="FFC000"/>
            </a:solidFill>
          </a:ln>
        </p:spPr>
        <p:txBody>
          <a:bodyPr/>
          <a:lstStyle/>
          <a:p>
            <a:r>
              <a:rPr lang="ru-RU" b="1" dirty="0" smtClean="0"/>
              <a:t>Вопросы и задания к тексту.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  <a:ln w="38100"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r>
              <a:rPr lang="ru-RU" b="1" dirty="0" smtClean="0"/>
              <a:t>На какие три части можно разделить текст?</a:t>
            </a:r>
          </a:p>
          <a:p>
            <a:r>
              <a:rPr lang="ru-RU" b="1" dirty="0" smtClean="0"/>
              <a:t>О чём рассказывается в каждой части?</a:t>
            </a:r>
          </a:p>
          <a:p>
            <a:r>
              <a:rPr lang="ru-RU" b="1" dirty="0" smtClean="0"/>
              <a:t>Какие грибы можно встретить в осеннем лесу?</a:t>
            </a:r>
          </a:p>
          <a:p>
            <a:r>
              <a:rPr lang="ru-RU" b="1" dirty="0" smtClean="0"/>
              <a:t>Как назван в тексте лось?</a:t>
            </a:r>
          </a:p>
          <a:p>
            <a:r>
              <a:rPr lang="ru-RU" b="1" dirty="0" smtClean="0"/>
              <a:t>Представьте и опишите лося на краю болота.</a:t>
            </a:r>
          </a:p>
          <a:p>
            <a:r>
              <a:rPr lang="ru-RU" b="1" dirty="0" smtClean="0"/>
              <a:t>Как назван в тексте заяц?</a:t>
            </a:r>
          </a:p>
          <a:p>
            <a:r>
              <a:rPr lang="ru-RU" b="1" dirty="0" smtClean="0"/>
              <a:t>Почему ему страшно?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29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Словарно-орфографическая подготовка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97152"/>
          </a:xfrm>
          <a:ln w="57150">
            <a:solidFill>
              <a:srgbClr val="FFC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Проверьте согласные в словах: </a:t>
            </a:r>
            <a:r>
              <a:rPr lang="ru-RU" b="1" dirty="0" err="1" smtClean="0"/>
              <a:t>р_дких</a:t>
            </a:r>
            <a:r>
              <a:rPr lang="ru-RU" b="1" dirty="0" smtClean="0"/>
              <a:t> </a:t>
            </a:r>
            <a:r>
              <a:rPr lang="ru-RU" b="1" dirty="0" err="1" smtClean="0"/>
              <a:t>берё</a:t>
            </a:r>
            <a:r>
              <a:rPr lang="ru-RU" b="1" dirty="0" smtClean="0"/>
              <a:t>_, </a:t>
            </a:r>
            <a:r>
              <a:rPr lang="ru-RU" b="1" dirty="0" err="1" smtClean="0"/>
              <a:t>кре_кие</a:t>
            </a:r>
            <a:r>
              <a:rPr lang="ru-RU" b="1" dirty="0" smtClean="0"/>
              <a:t>, </a:t>
            </a:r>
            <a:r>
              <a:rPr lang="ru-RU" b="1" dirty="0" err="1" smtClean="0"/>
              <a:t>сколь_кие</a:t>
            </a:r>
            <a:r>
              <a:rPr lang="ru-RU" b="1" dirty="0" smtClean="0"/>
              <a:t>, </a:t>
            </a:r>
            <a:r>
              <a:rPr lang="ru-RU" b="1" dirty="0" err="1" smtClean="0"/>
              <a:t>ни_кие</a:t>
            </a:r>
            <a:r>
              <a:rPr lang="ru-RU" b="1" dirty="0" smtClean="0"/>
              <a:t>, </a:t>
            </a:r>
            <a:r>
              <a:rPr lang="ru-RU" b="1" dirty="0" err="1" smtClean="0"/>
              <a:t>дру</a:t>
            </a:r>
            <a:r>
              <a:rPr lang="ru-RU" b="1" dirty="0" smtClean="0"/>
              <a:t>_, </a:t>
            </a:r>
            <a:r>
              <a:rPr lang="ru-RU" b="1" dirty="0" err="1" smtClean="0"/>
              <a:t>дру_ке</a:t>
            </a:r>
            <a:r>
              <a:rPr lang="ru-RU" b="1" dirty="0" smtClean="0"/>
              <a:t>, </a:t>
            </a:r>
            <a:r>
              <a:rPr lang="ru-RU" b="1" dirty="0" err="1" smtClean="0"/>
              <a:t>но_ках</a:t>
            </a:r>
            <a:r>
              <a:rPr lang="ru-RU" b="1" dirty="0" smtClean="0"/>
              <a:t>, </a:t>
            </a:r>
            <a:r>
              <a:rPr lang="ru-RU" b="1" dirty="0" err="1" smtClean="0"/>
              <a:t>рё</a:t>
            </a:r>
            <a:r>
              <a:rPr lang="ru-RU" b="1" dirty="0" smtClean="0"/>
              <a:t>_, </a:t>
            </a:r>
            <a:r>
              <a:rPr lang="ru-RU" b="1" dirty="0" err="1" smtClean="0"/>
              <a:t>зайчи_ка</a:t>
            </a:r>
            <a:r>
              <a:rPr lang="ru-RU" b="1" dirty="0" smtClean="0"/>
              <a:t>, </a:t>
            </a:r>
            <a:r>
              <a:rPr lang="ru-RU" b="1" dirty="0" err="1" smtClean="0"/>
              <a:t>шу_ка</a:t>
            </a:r>
            <a:r>
              <a:rPr lang="ru-RU" b="1" dirty="0" smtClean="0"/>
              <a:t>, </a:t>
            </a:r>
            <a:r>
              <a:rPr lang="ru-RU" b="1" dirty="0" err="1" smtClean="0"/>
              <a:t>бедня_ка</a:t>
            </a:r>
            <a:r>
              <a:rPr lang="ru-RU" b="1" dirty="0" smtClean="0"/>
              <a:t>, сне_, </a:t>
            </a:r>
            <a:r>
              <a:rPr lang="ru-RU" b="1" dirty="0" err="1" smtClean="0"/>
              <a:t>сугро</a:t>
            </a:r>
            <a:r>
              <a:rPr lang="ru-RU" b="1" dirty="0" smtClean="0"/>
              <a:t>_, </a:t>
            </a:r>
            <a:r>
              <a:rPr lang="ru-RU" b="1" dirty="0" err="1" smtClean="0"/>
              <a:t>ро</a:t>
            </a:r>
            <a:r>
              <a:rPr lang="ru-RU" b="1" dirty="0" err="1"/>
              <a:t>_</a:t>
            </a:r>
            <a:r>
              <a:rPr lang="ru-RU" b="1" dirty="0" err="1" smtClean="0"/>
              <a:t>кий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Подберите признаки к следующим предметам: боровики (какие?)…..; сыроежки (какие?)….; мухоморы (какие?)…..; грузди (какие?) …; рёв (какой?)…; рога (какие?)….; зайчишка (какой?)….</a:t>
            </a:r>
          </a:p>
          <a:p>
            <a:r>
              <a:rPr lang="ru-RU" b="1" dirty="0" smtClean="0"/>
              <a:t>Укажите слова, которые описывают действия грибов: боровики (что делают?)…, сыроежки……, мухоморы……., грузди….., опята……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467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19898"/>
            <a:ext cx="1872208" cy="1405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20" y="428668"/>
            <a:ext cx="1512168" cy="1187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07167"/>
            <a:ext cx="1512168" cy="1134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198" y="459722"/>
            <a:ext cx="1834228" cy="1161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72" y="1815477"/>
            <a:ext cx="1476164" cy="1107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15477"/>
            <a:ext cx="1584176" cy="1188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964" y="3154132"/>
            <a:ext cx="2048763" cy="1537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872105"/>
            <a:ext cx="1438417" cy="1714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Левая круглая скобка 10"/>
          <p:cNvSpPr/>
          <p:nvPr/>
        </p:nvSpPr>
        <p:spPr>
          <a:xfrm>
            <a:off x="3275856" y="377027"/>
            <a:ext cx="216025" cy="2686863"/>
          </a:xfrm>
          <a:prstGeom prst="leftBracket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ая круглая скобка 11"/>
          <p:cNvSpPr/>
          <p:nvPr/>
        </p:nvSpPr>
        <p:spPr>
          <a:xfrm>
            <a:off x="8725937" y="377027"/>
            <a:ext cx="242978" cy="2686863"/>
          </a:xfrm>
          <a:prstGeom prst="rightBracket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endCxn id="11" idx="1"/>
          </p:cNvCxnSpPr>
          <p:nvPr/>
        </p:nvCxnSpPr>
        <p:spPr>
          <a:xfrm flipV="1">
            <a:off x="2339752" y="1720459"/>
            <a:ext cx="936104" cy="120214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3"/>
            <a:endCxn id="9" idx="1"/>
          </p:cNvCxnSpPr>
          <p:nvPr/>
        </p:nvCxnSpPr>
        <p:spPr>
          <a:xfrm>
            <a:off x="2339752" y="2922600"/>
            <a:ext cx="1176212" cy="100031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3"/>
          </p:cNvCxnSpPr>
          <p:nvPr/>
        </p:nvCxnSpPr>
        <p:spPr>
          <a:xfrm>
            <a:off x="2339752" y="2922600"/>
            <a:ext cx="1296144" cy="295467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02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ru-RU" sz="6000" b="1" i="1" dirty="0" smtClean="0"/>
              <a:t>План</a:t>
            </a:r>
            <a:endParaRPr lang="ru-RU" sz="6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 w="5715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ru-RU" sz="5400" b="1" dirty="0" smtClean="0"/>
              <a:t>Грибы.</a:t>
            </a:r>
          </a:p>
          <a:p>
            <a:r>
              <a:rPr lang="ru-RU" sz="5400" b="1" dirty="0" smtClean="0"/>
              <a:t>Лесной богатырь.</a:t>
            </a:r>
          </a:p>
          <a:p>
            <a:r>
              <a:rPr lang="ru-RU" sz="5400" b="1" dirty="0" smtClean="0"/>
              <a:t>Робкий зайчишка.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08410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266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Тема: Осенью в лесу. Цель: Развитие связной речи. Задачи:  - познакомить с названиями осенних грибов; - развивать воображение; - повторить темы: «Имя существительное», «Имя прилагательное», «Глагол»; - повторить тему «Парная согласная».</vt:lpstr>
      <vt:lpstr>Осенью в лесу</vt:lpstr>
      <vt:lpstr>В ельнике растут скользкие грузди. На низких пнях жмутся друг к дружке опята на тоненьких ножках.</vt:lpstr>
      <vt:lpstr>Вышел на край болота лось. Поднял голову с тяжёлыми рогами, заревел. Ранним утром далеко слышен грозный рёв лесного богатыря.</vt:lpstr>
      <vt:lpstr>Страшно робкому зайчишке. Всё кругом жёлтое, а у него шубка уже побелела. Ждёт бедняжка, когда выпадет снег. Зароется в сугроб – никто его не увидит. (По И. Соколову-Микитову)</vt:lpstr>
      <vt:lpstr>Вопросы и задания к тексту.</vt:lpstr>
      <vt:lpstr>Словарно-орфографическая подготовка</vt:lpstr>
      <vt:lpstr>Презентация PowerPoint</vt:lpstr>
      <vt:lpstr>План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Васянович Нина</dc:creator>
  <cp:lastModifiedBy>Васянович Нина</cp:lastModifiedBy>
  <cp:revision>7</cp:revision>
  <dcterms:created xsi:type="dcterms:W3CDTF">2015-03-28T20:33:07Z</dcterms:created>
  <dcterms:modified xsi:type="dcterms:W3CDTF">2015-03-28T21:41:54Z</dcterms:modified>
</cp:coreProperties>
</file>