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B455B-2CC9-4264-90B1-65DC217C5450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DA4E2-4357-479B-AE37-849DBA914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9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2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2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10E2-DC77-4027-8BCC-AB8CDFB705EF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4BEE-388B-4401-867C-6F3BF770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4" y="5558"/>
            <a:ext cx="9158584" cy="685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9351"/>
            <a:ext cx="6156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гости к Ёжику.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Таблица умножения на 8.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584" y="5774050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lvl="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Кудрявцева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Владимировна,  учитель начальных классов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г.Нея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Нейский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Костромской области</a:t>
            </a:r>
          </a:p>
          <a:p>
            <a:endParaRPr lang="ru-RU" dirty="0"/>
          </a:p>
        </p:txBody>
      </p:sp>
      <p:pic>
        <p:nvPicPr>
          <p:cNvPr id="10" name="Рисунок 9" descr="1249382770__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65913" y="2060848"/>
            <a:ext cx="3021854" cy="35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36" y="-142726"/>
            <a:ext cx="9564496" cy="71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 rot="16200000">
            <a:off x="437491" y="-20931"/>
            <a:ext cx="5472607" cy="634758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3312" y="1560672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Ёжику вспомнить таблицу умножения на 8. Выбирай действие и решай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пример. После этого можешь проверить себя. Для этого нужно левой кнопкой мышки щёлкнуть по карточке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хочешь выбрать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другое действие,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нажми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кнопку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Выйти из игры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начала игры кликни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Ёжика.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067944" y="3531644"/>
            <a:ext cx="396044" cy="3335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endshow" highlightClick="1"/>
          </p:cNvPr>
          <p:cNvSpPr/>
          <p:nvPr/>
        </p:nvSpPr>
        <p:spPr>
          <a:xfrm>
            <a:off x="3869000" y="4092729"/>
            <a:ext cx="396966" cy="3621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399342" cy="432048"/>
          </a:xfrm>
          <a:prstGeom prst="actionButtonInformati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249382770__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85920" y="2780928"/>
            <a:ext cx="3536392" cy="4176464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501344" y="616530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 УДАЧИ!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1" y="0"/>
            <a:ext cx="91565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23528" y="5661248"/>
            <a:ext cx="2286463" cy="9054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805264"/>
            <a:ext cx="216024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УМНОЖЕНИЕ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2963" y="3410867"/>
            <a:ext cx="216024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УМНОЖЕНИЕ</a:t>
            </a:r>
          </a:p>
          <a:p>
            <a:pPr algn="ctr"/>
            <a:r>
              <a:rPr lang="ru-RU" sz="2400" b="1" dirty="0" smtClean="0">
                <a:hlinkClick r:id="rId4" action="ppaction://hlinksldjump"/>
              </a:rPr>
              <a:t>И</a:t>
            </a:r>
          </a:p>
          <a:p>
            <a:pPr algn="ctr"/>
            <a:r>
              <a:rPr lang="ru-RU" sz="2400" b="1" dirty="0" smtClean="0">
                <a:hlinkClick r:id="rId4" action="ppaction://hlinksldjump"/>
              </a:rPr>
              <a:t>ДЕЛЕНИЕ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0431" y="5803142"/>
            <a:ext cx="216024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ДЕЛЕНИЕ</a:t>
            </a:r>
            <a:endParaRPr lang="ru-RU" sz="2400" b="1" dirty="0"/>
          </a:p>
        </p:txBody>
      </p:sp>
      <p:sp>
        <p:nvSpPr>
          <p:cNvPr id="8" name="Управляющая кнопка: возврат 7">
            <a:hlinkClick r:id="" action="ppaction://hlinkshowjump?jump=endshow" highlightClick="1"/>
          </p:cNvPr>
          <p:cNvSpPr/>
          <p:nvPr/>
        </p:nvSpPr>
        <p:spPr>
          <a:xfrm>
            <a:off x="107503" y="188640"/>
            <a:ext cx="720081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249382770_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84634" y="639252"/>
            <a:ext cx="2362200" cy="2789748"/>
          </a:xfrm>
          <a:prstGeom prst="rect">
            <a:avLst/>
          </a:prstGeom>
        </p:spPr>
      </p:pic>
      <p:pic>
        <p:nvPicPr>
          <p:cNvPr id="14" name="Рисунок 13" descr="1249382770_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0226" y="3015516"/>
            <a:ext cx="2362200" cy="2789748"/>
          </a:xfrm>
          <a:prstGeom prst="rect">
            <a:avLst/>
          </a:prstGeom>
        </p:spPr>
      </p:pic>
      <p:pic>
        <p:nvPicPr>
          <p:cNvPr id="18" name="Рисунок 17" descr="1249382770__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88156" y="2962438"/>
            <a:ext cx="2362200" cy="27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6227"/>
            <a:ext cx="9339411" cy="69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206398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72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207466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8</a:t>
            </a:r>
            <a:r>
              <a:rPr lang="ru-RU" sz="4800" dirty="0" smtClean="0"/>
              <a:t>х9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074666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552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64</a:t>
            </a:r>
            <a:endParaRPr lang="ru-RU" sz="6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053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8х8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552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35868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32</a:t>
            </a:r>
            <a:endParaRPr lang="ru-RU" sz="6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359649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8</a:t>
            </a:r>
            <a:r>
              <a:rPr lang="ru-RU" sz="4800" dirty="0" smtClean="0"/>
              <a:t>х4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57288" y="360873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  <a:r>
              <a:rPr lang="ru-RU" sz="6000" dirty="0" smtClean="0"/>
              <a:t>0</a:t>
            </a:r>
            <a:endParaRPr lang="ru-RU" sz="6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10х8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7984" y="2866754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67744" y="518067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48</a:t>
            </a:r>
            <a:endParaRPr lang="ru-RU" sz="6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57288" y="518067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8</a:t>
            </a:r>
            <a:r>
              <a:rPr lang="ru-RU" sz="4800" dirty="0" smtClean="0"/>
              <a:t>х6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67744" y="518067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51543" y="43620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56</a:t>
            </a:r>
            <a:endParaRPr lang="ru-RU" sz="6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68625" y="43620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7х8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51543" y="437179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1543" y="285607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24</a:t>
            </a:r>
            <a:endParaRPr lang="ru-RU" sz="6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1543" y="285483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3х8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1543" y="2860692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45933" y="5844641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16</a:t>
            </a:r>
            <a:endParaRPr lang="ru-RU" sz="60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44497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2х8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27984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1543" y="443658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40</a:t>
            </a:r>
            <a:endParaRPr lang="ru-RU" sz="60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1543" y="443658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5х8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3779" y="443658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1249382770__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3647" y="2922811"/>
            <a:ext cx="2763004" cy="32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16651" cy="69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21149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21149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32:8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2114924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778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9778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16:8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84738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36333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363331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80:8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71872" y="3633316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56:8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5976" y="284122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43198" y="515465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43198" y="514972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64:8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36870" y="5149725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55976" y="435763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355976" y="435763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24:8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5976" y="435763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2852742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7504" y="284122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48:8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504" y="2852742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84800" y="586015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5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84800" y="584738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40:8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84800" y="586015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7504" y="438291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9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504" y="436256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72:8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7504" y="437935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1249382770__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3647" y="2922811"/>
            <a:ext cx="2763004" cy="32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" y="-99392"/>
            <a:ext cx="9216651" cy="697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83968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56</a:t>
            </a:r>
            <a:endParaRPr lang="ru-RU" sz="6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261805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7х8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261805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8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64:8</a:t>
            </a:r>
            <a:endParaRPr lang="ru-RU" sz="4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84562" y="435788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7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84562" y="435788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56:8</a:t>
            </a:r>
            <a:endParaRPr lang="ru-RU" sz="4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75959" y="4357885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3968" y="36722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3968" y="3672224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24:8</a:t>
            </a:r>
            <a:endParaRPr lang="ru-RU" sz="4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3968" y="3672224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1531" y="545197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40</a:t>
            </a:r>
            <a:endParaRPr lang="ru-RU" sz="6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1531" y="5451975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5х8</a:t>
            </a:r>
            <a:endParaRPr lang="ru-RU" sz="4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03918" y="5461522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83968" y="478106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16</a:t>
            </a:r>
            <a:endParaRPr lang="ru-RU" sz="6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3968" y="4770048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2х8</a:t>
            </a:r>
            <a:endParaRPr lang="ru-RU" sz="4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96698" y="4781068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84562" y="327224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184562" y="3272246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4х8</a:t>
            </a:r>
            <a:endParaRPr lang="ru-RU" sz="4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75959" y="327618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6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48:8</a:t>
            </a:r>
            <a:endParaRPr lang="ru-RU" sz="48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6698" y="5828107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98578" y="219958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9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03918" y="219958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72:8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03918" y="219958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504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24</a:t>
            </a:r>
            <a:endParaRPr lang="ru-RU" sz="60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7504" y="2595633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3х8</a:t>
            </a:r>
            <a:endParaRPr lang="ru-RU" sz="48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7504" y="2595633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7504" y="475392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48</a:t>
            </a:r>
            <a:endParaRPr lang="ru-RU" sz="6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9135" y="4753929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6х8</a:t>
            </a:r>
            <a:endParaRPr lang="ru-RU" sz="48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2658" y="4753929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504" y="366829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7504" y="366829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16:8</a:t>
            </a:r>
            <a:endParaRPr lang="ru-RU" sz="48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7504" y="3668290"/>
            <a:ext cx="194421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домой 50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1249382770__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53647" y="2922811"/>
            <a:ext cx="2763004" cy="326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924"/>
            <a:ext cx="9421160" cy="69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467544" y="260648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2564904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algn="ctr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ejidze.mypage.ru/sharatube/domiki_v_strane_smesharikov_shararam.html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фон «Домик Ёжика»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www.egmont.ru/upload/uf/73f/background-smeshariki.png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фон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http://smesharikon.ru/uploads/posts/1249382770__.gif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Ёжик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49382770__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25242">
            <a:off x="6448256" y="524940"/>
            <a:ext cx="2821806" cy="33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176</Words>
  <Application>Microsoft Office PowerPoint</Application>
  <PresentationFormat>Экран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2015-02-07T16:30:38Z</dcterms:created>
  <dcterms:modified xsi:type="dcterms:W3CDTF">2015-03-02T14:30:32Z</dcterms:modified>
</cp:coreProperties>
</file>