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B455B-2CC9-4264-90B1-65DC217C5450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DA4E2-4357-479B-AE37-849DBA914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98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10E2-DC77-4027-8BCC-AB8CDFB705EF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4BEE-388B-4401-867C-6F3BF7703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92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10E2-DC77-4027-8BCC-AB8CDFB705EF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4BEE-388B-4401-867C-6F3BF7703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10E2-DC77-4027-8BCC-AB8CDFB705EF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4BEE-388B-4401-867C-6F3BF7703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2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10E2-DC77-4027-8BCC-AB8CDFB705EF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4BEE-388B-4401-867C-6F3BF7703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21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10E2-DC77-4027-8BCC-AB8CDFB705EF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4BEE-388B-4401-867C-6F3BF7703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2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10E2-DC77-4027-8BCC-AB8CDFB705EF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4BEE-388B-4401-867C-6F3BF7703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2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10E2-DC77-4027-8BCC-AB8CDFB705EF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4BEE-388B-4401-867C-6F3BF7703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94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10E2-DC77-4027-8BCC-AB8CDFB705EF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4BEE-388B-4401-867C-6F3BF7703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89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10E2-DC77-4027-8BCC-AB8CDFB705EF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4BEE-388B-4401-867C-6F3BF7703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6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10E2-DC77-4027-8BCC-AB8CDFB705EF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4BEE-388B-4401-867C-6F3BF7703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1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10E2-DC77-4027-8BCC-AB8CDFB705EF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4BEE-388B-4401-867C-6F3BF7703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710E2-DC77-4027-8BCC-AB8CDFB705EF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04BEE-388B-4401-867C-6F3BF7703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54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84" y="-4566"/>
            <a:ext cx="9266088" cy="696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9351"/>
            <a:ext cx="6228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гости к </a:t>
            </a:r>
            <a:r>
              <a:rPr lang="ru-RU" sz="4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Копатычу.</a:t>
            </a:r>
            <a:endParaRPr 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Таблица умножения на 9.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584" y="5774050"/>
            <a:ext cx="67687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Кудрявцева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Татьяна Владимировна,  учитель начальных классов</a:t>
            </a:r>
          </a:p>
          <a:p>
            <a:pPr lvl="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МОУ СОШ №1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г.Нея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Нейский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Костромской области</a:t>
            </a:r>
          </a:p>
          <a:p>
            <a:endParaRPr lang="ru-RU" dirty="0"/>
          </a:p>
        </p:txBody>
      </p:sp>
      <p:pic>
        <p:nvPicPr>
          <p:cNvPr id="9" name="Рисунок 8" descr="копатыч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12154" y="2132856"/>
            <a:ext cx="3384376" cy="449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336" y="-142726"/>
            <a:ext cx="9564496" cy="710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ыноска-облако 6"/>
          <p:cNvSpPr/>
          <p:nvPr/>
        </p:nvSpPr>
        <p:spPr>
          <a:xfrm rot="16200000">
            <a:off x="629816" y="-213257"/>
            <a:ext cx="5472607" cy="673224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3312" y="1560672"/>
            <a:ext cx="5726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Дорогой друг!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Копатычу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вспомнить таблицу умножения на 9. Выбирай действие и решай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пример. После этого можешь проверить себя. Для этого нужно левой кнопкой мышки щёлкнуть по карточке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хочешь выбрать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другое действие,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нажми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кнопку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Выйти из игры 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начала игры кликни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Копатыча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4067944" y="3531644"/>
            <a:ext cx="396044" cy="3335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озврат 10">
            <a:hlinkClick r:id="" action="ppaction://hlinkshowjump?jump=endshow" highlightClick="1"/>
          </p:cNvPr>
          <p:cNvSpPr/>
          <p:nvPr/>
        </p:nvSpPr>
        <p:spPr>
          <a:xfrm>
            <a:off x="3869000" y="4092729"/>
            <a:ext cx="396966" cy="36212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4" action="ppaction://hlinksldjump" highlightClick="1"/>
          </p:cNvPr>
          <p:cNvSpPr/>
          <p:nvPr/>
        </p:nvSpPr>
        <p:spPr>
          <a:xfrm>
            <a:off x="251520" y="188640"/>
            <a:ext cx="399342" cy="432048"/>
          </a:xfrm>
          <a:prstGeom prst="actionButtonInformati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копатыч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40152" y="2180167"/>
            <a:ext cx="3523969" cy="4677833"/>
          </a:xfrm>
          <a:prstGeom prst="rect">
            <a:avLst/>
          </a:prstGeom>
        </p:spPr>
      </p:pic>
      <p:sp>
        <p:nvSpPr>
          <p:cNvPr id="12" name="TextBox 3"/>
          <p:cNvSpPr txBox="1"/>
          <p:nvPr/>
        </p:nvSpPr>
        <p:spPr>
          <a:xfrm>
            <a:off x="628460" y="6070793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ЖЕЛАЮ  УДАЧИ!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2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65" y="-52265"/>
            <a:ext cx="9190965" cy="697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23528" y="5661248"/>
            <a:ext cx="2286463" cy="9054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endshow" highlightClick="1"/>
          </p:cNvPr>
          <p:cNvSpPr/>
          <p:nvPr/>
        </p:nvSpPr>
        <p:spPr>
          <a:xfrm>
            <a:off x="107503" y="188640"/>
            <a:ext cx="720081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копатыч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21044" y="505831"/>
            <a:ext cx="2640585" cy="3505200"/>
          </a:xfrm>
          <a:prstGeom prst="rect">
            <a:avLst/>
          </a:prstGeom>
        </p:spPr>
      </p:pic>
      <p:pic>
        <p:nvPicPr>
          <p:cNvPr id="16" name="Рисунок 15" descr="копатыч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579" y="2492896"/>
            <a:ext cx="2640585" cy="3505200"/>
          </a:xfrm>
          <a:prstGeom prst="rect">
            <a:avLst/>
          </a:prstGeom>
        </p:spPr>
      </p:pic>
      <p:pic>
        <p:nvPicPr>
          <p:cNvPr id="17" name="Рисунок 16" descr="копатыч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30258" y="2525433"/>
            <a:ext cx="2640585" cy="3505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528" y="5397990"/>
            <a:ext cx="216024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hlinkClick r:id="rId4" action="ppaction://hlinksldjump"/>
              </a:rPr>
              <a:t>УМНОЖЕНИЕ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302963" y="3410867"/>
            <a:ext cx="216024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hlinkClick r:id="rId5" action="ppaction://hlinksldjump"/>
              </a:rPr>
              <a:t>УМНОЖЕНИЕ</a:t>
            </a:r>
          </a:p>
          <a:p>
            <a:pPr algn="ctr"/>
            <a:r>
              <a:rPr lang="ru-RU" sz="2400" b="1" dirty="0" smtClean="0">
                <a:hlinkClick r:id="rId5" action="ppaction://hlinksldjump"/>
              </a:rPr>
              <a:t>И</a:t>
            </a:r>
          </a:p>
          <a:p>
            <a:pPr algn="ctr"/>
            <a:r>
              <a:rPr lang="ru-RU" sz="2400" b="1" dirty="0" smtClean="0">
                <a:hlinkClick r:id="rId5" action="ppaction://hlinksldjump"/>
              </a:rPr>
              <a:t>ДЕЛЕНИЕ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70431" y="5397990"/>
            <a:ext cx="216024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hlinkClick r:id="rId6" action="ppaction://hlinksldjump"/>
              </a:rPr>
              <a:t>ДЕЛЕНИЕ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0790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3802"/>
            <a:ext cx="9339411" cy="707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267744" y="2063986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72</a:t>
            </a:r>
            <a:endParaRPr lang="ru-RU" sz="6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8597" y="2063986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8</a:t>
            </a:r>
            <a:r>
              <a:rPr lang="ru-RU" sz="4800" dirty="0" smtClean="0"/>
              <a:t>х9</a:t>
            </a:r>
            <a:endParaRPr lang="ru-RU" sz="4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57288" y="2074666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552" y="5828107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81</a:t>
            </a:r>
            <a:endParaRPr lang="ru-RU" sz="6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386" y="5828107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9х9</a:t>
            </a:r>
            <a:endParaRPr lang="ru-RU" sz="4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543" y="5828107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67744" y="3586825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54</a:t>
            </a:r>
            <a:endParaRPr lang="ru-RU" sz="6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77348" y="3586825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6х9</a:t>
            </a:r>
            <a:endParaRPr lang="ru-RU" sz="4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77348" y="3598346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27984" y="2866754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63</a:t>
            </a:r>
            <a:endParaRPr lang="ru-RU" sz="60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27984" y="2866754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7х9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27984" y="2866754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67744" y="5180670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1</a:t>
            </a:r>
            <a:r>
              <a:rPr lang="ru-RU" sz="6000" dirty="0" smtClean="0"/>
              <a:t>8</a:t>
            </a:r>
            <a:endParaRPr lang="ru-RU" sz="6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67744" y="5180670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2х9</a:t>
            </a:r>
            <a:endParaRPr lang="ru-RU" sz="48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77348" y="5178131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51543" y="4362025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90</a:t>
            </a:r>
            <a:endParaRPr lang="ru-RU" sz="60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53742" y="4362025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10х9</a:t>
            </a:r>
            <a:endParaRPr lang="ru-RU" sz="48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453742" y="4356954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1543" y="2856074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27</a:t>
            </a:r>
            <a:endParaRPr lang="ru-RU" sz="60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7386" y="2856074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3х9</a:t>
            </a:r>
            <a:endParaRPr lang="ru-RU" sz="48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7386" y="2833318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445933" y="5844641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3</a:t>
            </a:r>
            <a:r>
              <a:rPr lang="ru-RU" sz="6000" dirty="0" smtClean="0"/>
              <a:t>6</a:t>
            </a:r>
            <a:endParaRPr lang="ru-RU" sz="60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445933" y="5844641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4х9</a:t>
            </a:r>
            <a:endParaRPr lang="ru-RU" sz="48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445933" y="5844641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1543" y="4436588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45</a:t>
            </a:r>
            <a:endParaRPr lang="ru-RU" sz="6000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06053" y="4450930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5х9</a:t>
            </a:r>
            <a:endParaRPr lang="ru-RU" sz="48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06053" y="4450930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467544" y="260648"/>
            <a:ext cx="792088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 descr="копатыч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72200" y="2564904"/>
            <a:ext cx="2946001" cy="391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7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16651" cy="697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267744" y="2114924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4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7744" y="2114924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36:9</a:t>
            </a:r>
            <a:endParaRPr lang="ru-RU" sz="4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71872" y="2121270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9778" y="5860150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2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9778" y="5860150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18:9</a:t>
            </a:r>
            <a:endParaRPr lang="ru-RU" sz="4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0827" y="5870318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67744" y="3633316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10</a:t>
            </a:r>
            <a:endParaRPr lang="ru-RU" sz="6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67744" y="3633316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90:9</a:t>
            </a:r>
            <a:endParaRPr lang="ru-RU" sz="4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82971" y="3631589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55976" y="2841228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7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55976" y="2841228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45:9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55976" y="2841228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43198" y="5154653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8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43198" y="5149725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72:9</a:t>
            </a:r>
            <a:endParaRPr lang="ru-RU" sz="48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33445" y="5149725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355976" y="4357637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7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355976" y="4357637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63:9</a:t>
            </a:r>
            <a:endParaRPr lang="ru-RU" sz="48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355976" y="4346916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07504" y="2852742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6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7504" y="2852742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54:9</a:t>
            </a:r>
            <a:endParaRPr lang="ru-RU" sz="48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10827" y="2841228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384800" y="5860150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9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384800" y="5870318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81:9</a:t>
            </a:r>
            <a:endParaRPr lang="ru-RU" sz="48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384800" y="5860150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07504" y="4382917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9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07504" y="4362565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27:9</a:t>
            </a:r>
            <a:endParaRPr lang="ru-RU" sz="48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07504" y="4372827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омой 32">
            <a:hlinkClick r:id="rId3" action="ppaction://hlinksldjump" highlightClick="1"/>
          </p:cNvPr>
          <p:cNvSpPr/>
          <p:nvPr/>
        </p:nvSpPr>
        <p:spPr>
          <a:xfrm>
            <a:off x="467544" y="260648"/>
            <a:ext cx="792088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 descr="копатыч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70650" y="2651436"/>
            <a:ext cx="2946001" cy="391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" y="-99392"/>
            <a:ext cx="9216651" cy="697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283968" y="2595633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72</a:t>
            </a:r>
            <a:endParaRPr lang="ru-RU" sz="6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8591" y="2595633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8х9</a:t>
            </a:r>
            <a:endParaRPr lang="ru-RU" sz="4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3968" y="2595633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5828107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8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5828107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72:9</a:t>
            </a:r>
            <a:endParaRPr lang="ru-RU" sz="4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9135" y="5828107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84562" y="4357885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5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90618" y="4357885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45:9</a:t>
            </a:r>
            <a:endParaRPr lang="ru-RU" sz="4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90618" y="4357885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3968" y="3672224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3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96698" y="3681771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27:9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96698" y="3668290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11531" y="5451975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27</a:t>
            </a:r>
            <a:endParaRPr lang="ru-RU" sz="6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11531" y="5451975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3х9</a:t>
            </a:r>
            <a:endParaRPr lang="ru-RU" sz="48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12247" y="5432063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83968" y="4781068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81</a:t>
            </a:r>
            <a:endParaRPr lang="ru-RU" sz="60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88591" y="4779915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9х9</a:t>
            </a:r>
            <a:endParaRPr lang="ru-RU" sz="48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3968" y="4779915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184562" y="3272246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63</a:t>
            </a:r>
            <a:endParaRPr lang="ru-RU" sz="60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184562" y="3276180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7х9</a:t>
            </a:r>
            <a:endParaRPr lang="ru-RU" sz="48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75959" y="3285727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296698" y="5828107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6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96698" y="5828107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54:9</a:t>
            </a:r>
            <a:endParaRPr lang="ru-RU" sz="48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96698" y="5828107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198578" y="2199589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9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203918" y="2199589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81:9</a:t>
            </a:r>
            <a:endParaRPr lang="ru-RU" sz="48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201209" y="2199589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7504" y="2595633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36</a:t>
            </a:r>
            <a:endParaRPr lang="ru-RU" sz="60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2658" y="2595633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4х9</a:t>
            </a:r>
            <a:endParaRPr lang="ru-RU" sz="48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2658" y="2595633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7504" y="4753929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54</a:t>
            </a:r>
            <a:endParaRPr lang="ru-RU" sz="60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02658" y="4753929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6х9</a:t>
            </a:r>
            <a:endParaRPr lang="ru-RU" sz="48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2658" y="4753929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07504" y="3668290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2</a:t>
            </a:r>
            <a:endParaRPr lang="ru-RU" sz="60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09135" y="3668290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18:9</a:t>
            </a:r>
            <a:endParaRPr lang="ru-RU" sz="4800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09135" y="3668290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домой 50">
            <a:hlinkClick r:id="rId3" action="ppaction://hlinksldjump" highlightClick="1"/>
          </p:cNvPr>
          <p:cNvSpPr/>
          <p:nvPr/>
        </p:nvSpPr>
        <p:spPr>
          <a:xfrm>
            <a:off x="467544" y="260648"/>
            <a:ext cx="792088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 descr="копатыч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84890" y="2651437"/>
            <a:ext cx="2946001" cy="391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4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0718"/>
            <a:ext cx="9421160" cy="69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467544" y="260648"/>
            <a:ext cx="792088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26970" y="3068960"/>
            <a:ext cx="91440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Интернет-ресурсы:</a:t>
            </a:r>
          </a:p>
          <a:p>
            <a:pPr algn="ctr"/>
            <a:endParaRPr 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ejidze.mypage.ru/sharatube/domiki_v_strane_smesharikov_shararam.html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– фон «Домик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Копатыча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www.egmont.ru/upload/uf/73f/background-smeshariki.png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– фон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http://img-fotki.yandex.ru/get/4608/ew-dan.40/0_5b7ca_63f10e62_S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Копатыч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опатыч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16216" y="417503"/>
            <a:ext cx="2904943" cy="385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1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174</Words>
  <Application>Microsoft Office PowerPoint</Application>
  <PresentationFormat>Экран (4:3)</PresentationFormat>
  <Paragraphs>87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36</cp:revision>
  <dcterms:created xsi:type="dcterms:W3CDTF">2015-02-07T16:30:38Z</dcterms:created>
  <dcterms:modified xsi:type="dcterms:W3CDTF">2015-03-02T14:31:11Z</dcterms:modified>
</cp:coreProperties>
</file>