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7" r:id="rId10"/>
    <p:sldId id="25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31.05.2015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31.05.2015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31.05.2015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31.05.2015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31.05.2015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31.05.2015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31.05.2015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 rot="20681465">
            <a:off x="218853" y="1621656"/>
            <a:ext cx="8504316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Технология.</a:t>
            </a:r>
          </a:p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Элективный курс</a:t>
            </a:r>
          </a:p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 класс</a:t>
            </a:r>
          </a:p>
          <a:p>
            <a:pPr algn="ctr"/>
            <a:r>
              <a:rPr lang="ru-R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«Разговор о правильном питании»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52120" y="4869160"/>
            <a:ext cx="3235566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u="sng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Выполнил: </a:t>
            </a:r>
            <a:r>
              <a:rPr lang="ru-RU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учитель технологии</a:t>
            </a: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МБОУ «СОШ №5 п. Тавричанка</a:t>
            </a:r>
          </a:p>
          <a:p>
            <a:r>
              <a:rPr lang="ru-RU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Надеждинского района»</a:t>
            </a:r>
          </a:p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Приморского края</a:t>
            </a:r>
          </a:p>
          <a:p>
            <a:r>
              <a:rPr lang="ru-RU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Ушкова Любовь Алексеевна</a:t>
            </a:r>
            <a:endParaRPr lang="ru-RU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980728"/>
          <a:ext cx="8424935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987"/>
                <a:gridCol w="1684987"/>
                <a:gridCol w="1684987"/>
                <a:gridCol w="1684987"/>
                <a:gridCol w="1684987"/>
              </a:tblGrid>
              <a:tr h="631679">
                <a:tc>
                  <a:txBody>
                    <a:bodyPr/>
                    <a:lstStyle/>
                    <a:p>
                      <a:r>
                        <a:rPr lang="ru-RU" dirty="0" smtClean="0"/>
                        <a:t>Овощи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Белки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Углеводы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Минеральные вещества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Витамины</a:t>
                      </a:r>
                      <a:endParaRPr lang="ru-RU" dirty="0"/>
                    </a:p>
                  </a:txBody>
                  <a:tcPr/>
                </a:tc>
              </a:tr>
              <a:tr h="171455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Томаты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0,6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4,2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Соли калия и магния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Высокое содержание витамина </a:t>
                      </a:r>
                      <a:r>
                        <a:rPr lang="en-US" b="1" dirty="0" smtClean="0"/>
                        <a:t>A,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ru-RU" b="1" baseline="0" dirty="0" smtClean="0"/>
                        <a:t>аскорбиновой кислоты, </a:t>
                      </a:r>
                      <a:r>
                        <a:rPr lang="en-US" b="1" baseline="0" dirty="0" smtClean="0"/>
                        <a:t>B1, B2, B6, PP, K.</a:t>
                      </a:r>
                      <a:endParaRPr lang="ru-RU" b="1" dirty="0"/>
                    </a:p>
                  </a:txBody>
                  <a:tcPr/>
                </a:tc>
              </a:tr>
              <a:tr h="90239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Огурцы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Очень мало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Фруктоза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Соли кальция и магния. 90% - воды.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Витамин </a:t>
                      </a:r>
                      <a:r>
                        <a:rPr lang="en-US" b="1" dirty="0" smtClean="0"/>
                        <a:t>C.</a:t>
                      </a:r>
                      <a:endParaRPr lang="ru-RU" b="1" dirty="0"/>
                    </a:p>
                  </a:txBody>
                  <a:tcPr/>
                </a:tc>
              </a:tr>
              <a:tr h="63167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Редис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Калий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Витамины </a:t>
                      </a:r>
                      <a:r>
                        <a:rPr lang="en-US" b="1" dirty="0" smtClean="0"/>
                        <a:t>C, A, PP.</a:t>
                      </a:r>
                      <a:endParaRPr lang="ru-RU" b="1" dirty="0"/>
                    </a:p>
                  </a:txBody>
                  <a:tcPr/>
                </a:tc>
              </a:tr>
              <a:tr h="90239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Перец сладкий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Мало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Сахароза, глюкоза, фруктоза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Кальций, калий,</a:t>
                      </a:r>
                      <a:r>
                        <a:rPr lang="ru-RU" b="1" baseline="0" dirty="0" smtClean="0"/>
                        <a:t> магний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Витамины </a:t>
                      </a:r>
                      <a:r>
                        <a:rPr lang="en-US" b="1" dirty="0" smtClean="0"/>
                        <a:t>C, A,</a:t>
                      </a:r>
                      <a:r>
                        <a:rPr lang="en-US" b="1" baseline="0" dirty="0" smtClean="0"/>
                        <a:t> PP.</a:t>
                      </a:r>
                      <a:endParaRPr lang="ru-RU" b="1" dirty="0"/>
                    </a:p>
                  </a:txBody>
                  <a:tcPr/>
                </a:tc>
              </a:tr>
              <a:tr h="63167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Петрушка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Очень мало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2,2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Соли калия и железа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Витамины </a:t>
                      </a:r>
                      <a:r>
                        <a:rPr lang="en-US" b="1" dirty="0" smtClean="0"/>
                        <a:t>C, A, PP, B9, E.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59632" y="332656"/>
            <a:ext cx="693176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Содержание в овощах питательных веществ</a:t>
            </a:r>
            <a:endParaRPr lang="ru-RU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8050" y="1484784"/>
            <a:ext cx="8550418" cy="39703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Тема: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«Каждый овощ знает свои полезные свойства»</a:t>
            </a:r>
          </a:p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just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Цель занятия: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Закрепить на практике ваши знания о </a:t>
            </a:r>
          </a:p>
          <a:p>
            <a:pPr algn="just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            полезных свойствах наиболее </a:t>
            </a:r>
          </a:p>
          <a:p>
            <a:pPr algn="just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            распространенных овощей. Провести</a:t>
            </a:r>
          </a:p>
          <a:p>
            <a:pPr algn="just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            конкурс – соревнование «Самый</a:t>
            </a:r>
          </a:p>
          <a:p>
            <a:pPr algn="just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              оригинальный овощной салат»</a:t>
            </a:r>
          </a:p>
          <a:p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476672"/>
            <a:ext cx="8424936" cy="5693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0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Ход урока:</a:t>
            </a:r>
          </a:p>
          <a:p>
            <a:pPr algn="ctr"/>
            <a:endParaRPr lang="ru-RU" sz="28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>
              <a:buAutoNum type="arabicParenR"/>
            </a:pP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прошлом занятии мы беседовали о полезных</a:t>
            </a:r>
          </a:p>
          <a:p>
            <a:pPr marL="514350" indent="-514350"/>
            <a:r>
              <a:rPr lang="ru-RU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свойствах овощей. Сегодня мы закрепим полученные вами знания в ходе проведения конкурса – соревнования «Самый оригинальный овощной салат».</a:t>
            </a:r>
          </a:p>
          <a:p>
            <a:pPr marL="514350" indent="-514350"/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/>
            <a:r>
              <a:rPr lang="ru-RU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2) Задания: Разделиться на две бригады. Каждая бригада будет готовить свой салат. По ходу этого соревнования бригады представят свою оригинальную овощную композицию.</a:t>
            </a:r>
          </a:p>
          <a:p>
            <a:endParaRPr lang="ru-RU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332656"/>
            <a:ext cx="8965504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0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 бригада – «Салат здоровье».</a:t>
            </a:r>
            <a:endParaRPr lang="ru-RU" sz="28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/>
            <a:endParaRPr lang="ru-RU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ru-RU" b="0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Огурцы. Учащийся: В огурцах большое количество воды, они являются</a:t>
            </a:r>
          </a:p>
          <a:p>
            <a:pPr marL="514350" indent="-514350"/>
            <a:r>
              <a:rPr lang="ru-RU" b="0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источником минеральных веществ. 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Огурцы и огуречный сок уменьшают и</a:t>
            </a:r>
          </a:p>
          <a:p>
            <a:pPr marL="514350" indent="-51435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прекращают кашель, увеличивают отделение мочи и желчи, успокаивают</a:t>
            </a:r>
          </a:p>
          <a:p>
            <a:pPr marL="514350" indent="-51435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нервную систему и обладают жаропонижающим, противовоспалительным</a:t>
            </a:r>
          </a:p>
          <a:p>
            <a:pPr marL="514350" indent="-51435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действием.</a:t>
            </a:r>
          </a:p>
          <a:p>
            <a:pPr marL="514350" indent="-514350"/>
            <a:endParaRPr lang="ru-RU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/>
            <a:r>
              <a:rPr lang="ru-RU" b="0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 Лук репчатый. Учащийся: Лук репчатый содержит различные сахара, ферменты,</a:t>
            </a:r>
          </a:p>
          <a:p>
            <a:pPr marL="514350" indent="-514350"/>
            <a:r>
              <a:rPr lang="ru-RU" b="0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соли кальция и фосфора, лимонную и яблочную кислоты, витамины А, группы </a:t>
            </a:r>
            <a:r>
              <a:rPr lang="en-US" b="0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B, C, PP,</a:t>
            </a:r>
            <a:endParaRPr lang="ru-RU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/>
            <a:r>
              <a:rPr lang="ru-RU" b="0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эфирное масло. Свежий лук усиливает аппетит, выделение пищеварительных соков.</a:t>
            </a:r>
          </a:p>
          <a:p>
            <a:pPr marL="514350" indent="-514350"/>
            <a:r>
              <a:rPr lang="ru-RU" b="0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Лук, жаренных на сливочном масле или отваренны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й в молоке, смягчает кашель.</a:t>
            </a:r>
          </a:p>
          <a:p>
            <a:pPr marL="514350" indent="-514350"/>
            <a:endParaRPr lang="ru-RU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 Редис. Учащийся: Редис – богатый углеродами витамином </a:t>
            </a:r>
            <a:r>
              <a:rPr lang="en-US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минеральными</a:t>
            </a:r>
          </a:p>
          <a:p>
            <a:pPr marL="514350" indent="-51435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веществами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pPr marL="514350" indent="-514350"/>
            <a:endParaRPr lang="ru-RU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/>
            <a:endParaRPr lang="ru-RU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/>
            <a:endPara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Рисунок 4" descr="1_541409ee85eeb541409ee85f2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869160"/>
            <a:ext cx="2520280" cy="1584176"/>
          </a:xfrm>
          <a:prstGeom prst="rect">
            <a:avLst/>
          </a:prstGeom>
        </p:spPr>
      </p:pic>
      <p:pic>
        <p:nvPicPr>
          <p:cNvPr id="6" name="Рисунок 5" descr="10220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4869160"/>
            <a:ext cx="2448272" cy="1584176"/>
          </a:xfrm>
          <a:prstGeom prst="rect">
            <a:avLst/>
          </a:prstGeom>
        </p:spPr>
      </p:pic>
      <p:pic>
        <p:nvPicPr>
          <p:cNvPr id="8" name="Рисунок 7" descr="getImag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00192" y="4869160"/>
            <a:ext cx="2363755" cy="15567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332656"/>
            <a:ext cx="8965504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0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 бригада – «Салат витаминный».</a:t>
            </a:r>
            <a:endParaRPr lang="ru-RU" sz="2800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 Помидор. Учащийся: Помидоры богаты витаминами (каротином,</a:t>
            </a:r>
            <a:r>
              <a:rPr lang="en-US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PP 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группы </a:t>
            </a:r>
            <a:r>
              <a:rPr lang="en-US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</a:p>
          <a:p>
            <a:pPr marL="514350" indent="-51435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ферментами, аминокислотами, минеральными веществами. Томаты в свежем виде </a:t>
            </a:r>
          </a:p>
          <a:p>
            <a:pPr marL="514350" indent="-51435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источник важных для кроветворения биологических соединений: фиолиевой кислоты и</a:t>
            </a:r>
          </a:p>
          <a:p>
            <a:pPr marL="514350" indent="-51435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органического железа.</a:t>
            </a:r>
          </a:p>
          <a:p>
            <a:pPr marL="514350" indent="-514350"/>
            <a:endParaRPr lang="ru-RU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 Перец сладкий. Учащийся: Перец сладкий – содержит в своем составе витамина </a:t>
            </a:r>
            <a:r>
              <a:rPr lang="en-US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</a:t>
            </a:r>
          </a:p>
          <a:p>
            <a:pPr marL="514350" indent="-51435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меньше, чем черная смородина или лимоны. Эфирные масла, содержащиеся в перце,</a:t>
            </a:r>
          </a:p>
          <a:p>
            <a:pPr marL="514350" indent="-51435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улучшают аппетит, способствуют лучшему усвоению пищи. Содержит много</a:t>
            </a:r>
          </a:p>
          <a:p>
            <a:pPr marL="514350" indent="-51435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фруктозы, глюкозы, полезных органических кислот и минеральных солей.</a:t>
            </a:r>
          </a:p>
          <a:p>
            <a:pPr marL="514350" indent="-514350"/>
            <a:endParaRPr lang="ru-RU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 Растительное масло. Учащийся: Растительное масло является богатым</a:t>
            </a:r>
          </a:p>
          <a:p>
            <a:pPr marL="514350" indent="-51435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источником жирных кислот, витамина </a:t>
            </a:r>
            <a:r>
              <a:rPr lang="en-US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</a:t>
            </a:r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Вкус салатов зависит не только от</a:t>
            </a:r>
          </a:p>
          <a:p>
            <a:pPr marL="514350" indent="-514350"/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основных продуктов, входящих в их состав, но и от заправки.</a:t>
            </a:r>
          </a:p>
          <a:p>
            <a:pPr marL="514350" indent="-514350"/>
            <a:endParaRPr lang="ru-RU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/>
            <a:endParaRPr lang="ru-RU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514350" indent="-514350"/>
            <a:endParaRPr lang="ru-RU" sz="20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7" name="Рисунок 6" descr="Feodora-f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7" y="4869160"/>
            <a:ext cx="2270083" cy="1584176"/>
          </a:xfrm>
          <a:prstGeom prst="rect">
            <a:avLst/>
          </a:prstGeom>
        </p:spPr>
      </p:pic>
      <p:pic>
        <p:nvPicPr>
          <p:cNvPr id="9" name="Рисунок 8" descr="perec_bi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4869160"/>
            <a:ext cx="2551212" cy="1584176"/>
          </a:xfrm>
          <a:prstGeom prst="rect">
            <a:avLst/>
          </a:prstGeom>
        </p:spPr>
      </p:pic>
      <p:pic>
        <p:nvPicPr>
          <p:cNvPr id="10" name="Рисунок 9" descr="imgpreview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00192" y="4869161"/>
            <a:ext cx="2232248" cy="1584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2780928"/>
            <a:ext cx="78052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 Представление салатов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11560" y="2924944"/>
            <a:ext cx="12961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Огурец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39752" y="2924944"/>
            <a:ext cx="12961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Лук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67944" y="2924944"/>
            <a:ext cx="12961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Редис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380312" y="2924944"/>
            <a:ext cx="136815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Масло Рас.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24128" y="2924944"/>
            <a:ext cx="12961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Соль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404664"/>
            <a:ext cx="8640960" cy="23391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0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 бригада - «Салат здоровье».</a:t>
            </a:r>
            <a:endParaRPr lang="ru-RU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sz="28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каждом грамме «Здоровья» витаминов целый ряд. Огурцы, редис и лук</a:t>
            </a:r>
          </a:p>
          <a:p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составляют наш салат. Добавляем соль по вкусу. Масла ложки две нальем, овощной салат «Здоровье» на обед мы подаем.</a:t>
            </a:r>
          </a:p>
          <a:p>
            <a:endParaRPr lang="ru-RU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b="0" i="1" u="sng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Технология приготовления</a:t>
            </a:r>
            <a:endParaRPr lang="ru-RU" b="0" i="1" u="sng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1259632" y="371703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987824" y="371703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3707904" y="3717032"/>
            <a:ext cx="100811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444208" y="3789040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683568" y="4149080"/>
            <a:ext cx="29523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Нарезать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83568" y="4869160"/>
            <a:ext cx="29523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Перемешать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156176" y="5733256"/>
            <a:ext cx="26277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Подать на стол</a:t>
            </a:r>
            <a:endParaRPr lang="ru-RU" dirty="0"/>
          </a:p>
        </p:txBody>
      </p:sp>
      <p:cxnSp>
        <p:nvCxnSpPr>
          <p:cNvPr id="25" name="Соединительная линия уступом 24"/>
          <p:cNvCxnSpPr/>
          <p:nvPr/>
        </p:nvCxnSpPr>
        <p:spPr>
          <a:xfrm rot="10800000" flipV="1">
            <a:off x="4139952" y="3717032"/>
            <a:ext cx="3888432" cy="13681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Скругленная соединительная линия 26"/>
          <p:cNvCxnSpPr/>
          <p:nvPr/>
        </p:nvCxnSpPr>
        <p:spPr>
          <a:xfrm>
            <a:off x="2555776" y="5517232"/>
            <a:ext cx="3528392" cy="57606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1521" y="2924944"/>
            <a:ext cx="10801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Огурцы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31640" y="2924944"/>
            <a:ext cx="136815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Помидоры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99792" y="2924944"/>
            <a:ext cx="122413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Перец сл.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32040" y="2924944"/>
            <a:ext cx="136815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Чеснок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23928" y="2924944"/>
            <a:ext cx="100811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Лук зелен.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404664"/>
            <a:ext cx="8640960" cy="23391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0" i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 бригада - «Салат витаминный».</a:t>
            </a:r>
            <a:endParaRPr lang="ru-RU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endParaRPr lang="ru-RU" sz="28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Представляем наш салат, «Витаминным» назван он, витаминов целый клад вы найдете прямо в нем. Огурцы и помидоры, сладкий перец, лук зеленый. Петрушка зелень и чеснок поднимут аппетит ваш в срок.</a:t>
            </a:r>
          </a:p>
          <a:p>
            <a:endParaRPr lang="ru-RU" i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ru-RU" b="0" i="1" u="sng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Технология приготовления</a:t>
            </a:r>
            <a:endParaRPr lang="ru-RU" b="0" i="1" u="sng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899592" y="371703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347864" y="371703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683568" y="4149080"/>
            <a:ext cx="29523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Нарезать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83568" y="4869160"/>
            <a:ext cx="29523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Перемешать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156176" y="5733256"/>
            <a:ext cx="262778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Подать на стол</a:t>
            </a:r>
            <a:endParaRPr lang="ru-RU" dirty="0"/>
          </a:p>
        </p:txBody>
      </p:sp>
      <p:cxnSp>
        <p:nvCxnSpPr>
          <p:cNvPr id="27" name="Скругленная соединительная линия 26"/>
          <p:cNvCxnSpPr/>
          <p:nvPr/>
        </p:nvCxnSpPr>
        <p:spPr>
          <a:xfrm>
            <a:off x="2555776" y="5517232"/>
            <a:ext cx="3528392" cy="57606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7596336" y="2924944"/>
            <a:ext cx="136815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Масло Рас.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00192" y="2924944"/>
            <a:ext cx="12961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Соль</a:t>
            </a:r>
            <a:endParaRPr lang="ru-RU" dirty="0"/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1979712" y="371703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427984" y="371703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652120" y="371703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Овал 28"/>
          <p:cNvSpPr/>
          <p:nvPr/>
        </p:nvSpPr>
        <p:spPr>
          <a:xfrm>
            <a:off x="6156176" y="4005064"/>
            <a:ext cx="122413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Зелень</a:t>
            </a:r>
            <a:endParaRPr lang="ru-RU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 flipH="1">
            <a:off x="3923928" y="4365104"/>
            <a:ext cx="21602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Соединительная линия уступом 33"/>
          <p:cNvCxnSpPr/>
          <p:nvPr/>
        </p:nvCxnSpPr>
        <p:spPr>
          <a:xfrm rot="10800000" flipV="1">
            <a:off x="3923928" y="3861048"/>
            <a:ext cx="4392488" cy="136815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7020272" y="364502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977" y="908720"/>
            <a:ext cx="8839023" cy="48320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5. Полезные советы – учитель.</a:t>
            </a:r>
          </a:p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а. Салат из свежих овощей готовят непосредственно </a:t>
            </a:r>
          </a:p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перед подачей.</a:t>
            </a:r>
          </a:p>
          <a:p>
            <a:r>
              <a:rPr lang="ru-RU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б. Нельзя соединять теплые и холодные овощи – </a:t>
            </a:r>
          </a:p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</a:t>
            </a:r>
            <a:r>
              <a:rPr lang="ru-RU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салат быстро испортится.</a:t>
            </a:r>
          </a:p>
          <a:p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r>
              <a:rPr lang="ru-RU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6. Вывод учителя: Овощные салаты очень богаты </a:t>
            </a:r>
          </a:p>
          <a:p>
            <a:r>
              <a:rPr lang="ru-RU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углеводами, минеральными веществами и витаминами.</a:t>
            </a:r>
          </a:p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Салат чаще всего подают вначале приема пищи, так как </a:t>
            </a:r>
          </a:p>
          <a:p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они, как и другие виды закусок, возбуждают аппетит и</a:t>
            </a:r>
          </a:p>
          <a:p>
            <a:r>
              <a:rPr lang="ru-RU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Способствуют лучшему пищеварению.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ablon41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shablon41</Template>
  <TotalTime>99</TotalTime>
  <Words>703</Words>
  <Application>Microsoft Office PowerPoint</Application>
  <PresentationFormat>Экран (4:3)</PresentationFormat>
  <Paragraphs>125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shablon41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ipetruk_93</dc:creator>
  <cp:lastModifiedBy>Петрук Игорь</cp:lastModifiedBy>
  <cp:revision>11</cp:revision>
  <dcterms:created xsi:type="dcterms:W3CDTF">2015-05-30T14:08:58Z</dcterms:created>
  <dcterms:modified xsi:type="dcterms:W3CDTF">2015-05-30T15:58:44Z</dcterms:modified>
</cp:coreProperties>
</file>