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681465">
            <a:off x="218853" y="1621656"/>
            <a:ext cx="850431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Технология.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Элективный курс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класс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«Разговор о правильном питании»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4869160"/>
            <a:ext cx="323556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Выполнил: </a:t>
            </a:r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учитель технологии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МБОУ «СОШ №5 п. Тавричанка</a:t>
            </a:r>
          </a:p>
          <a:p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Надеждинского района»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Приморского края</a:t>
            </a:r>
          </a:p>
          <a:p>
            <a:r>
              <a:rPr lang="ru-RU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Ушкова Любовь Алексеевна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80728"/>
          <a:ext cx="842493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631679">
                <a:tc>
                  <a:txBody>
                    <a:bodyPr/>
                    <a:lstStyle/>
                    <a:p>
                      <a:r>
                        <a:rPr lang="ru-RU" dirty="0" smtClean="0"/>
                        <a:t>Овощи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Минеральные 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Витамины</a:t>
                      </a:r>
                      <a:endParaRPr lang="ru-RU" dirty="0"/>
                    </a:p>
                  </a:txBody>
                  <a:tcPr/>
                </a:tc>
              </a:tr>
              <a:tr h="17145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Томаты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Соли калия и магния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Высокое содержание витамина </a:t>
                      </a:r>
                      <a:r>
                        <a:rPr lang="en-US" b="1" dirty="0" smtClean="0"/>
                        <a:t>A,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u-RU" b="1" baseline="0" dirty="0" smtClean="0"/>
                        <a:t>аскорбиновой кислоты, </a:t>
                      </a:r>
                      <a:r>
                        <a:rPr lang="en-US" b="1" baseline="0" dirty="0" smtClean="0"/>
                        <a:t>B1, B2, B6, PP, K.</a:t>
                      </a:r>
                      <a:endParaRPr lang="ru-RU" b="1" dirty="0"/>
                    </a:p>
                  </a:txBody>
                  <a:tcPr/>
                </a:tc>
              </a:tr>
              <a:tr h="9023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Огурцы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Очень мало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Фруктоза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Соли кальция и магния. 90% - воды.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Витамин </a:t>
                      </a:r>
                      <a:r>
                        <a:rPr lang="en-US" b="1" dirty="0" smtClean="0"/>
                        <a:t>C.</a:t>
                      </a:r>
                      <a:endParaRPr lang="ru-RU" b="1" dirty="0"/>
                    </a:p>
                  </a:txBody>
                  <a:tcPr/>
                </a:tc>
              </a:tr>
              <a:tr h="63167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Редис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Калий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Витамины </a:t>
                      </a:r>
                      <a:r>
                        <a:rPr lang="en-US" b="1" dirty="0" smtClean="0"/>
                        <a:t>C, A, PP.</a:t>
                      </a:r>
                      <a:endParaRPr lang="ru-RU" b="1" dirty="0"/>
                    </a:p>
                  </a:txBody>
                  <a:tcPr/>
                </a:tc>
              </a:tr>
              <a:tr h="9023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Перец сладкий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Мало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Сахароза, глюкоза, фруктоза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Кальций, калий,</a:t>
                      </a:r>
                      <a:r>
                        <a:rPr lang="ru-RU" b="1" baseline="0" dirty="0" smtClean="0"/>
                        <a:t> магний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Витамины </a:t>
                      </a:r>
                      <a:r>
                        <a:rPr lang="en-US" b="1" dirty="0" smtClean="0"/>
                        <a:t>C, A,</a:t>
                      </a:r>
                      <a:r>
                        <a:rPr lang="en-US" b="1" baseline="0" dirty="0" smtClean="0"/>
                        <a:t> PP.</a:t>
                      </a:r>
                      <a:endParaRPr lang="ru-RU" b="1" dirty="0"/>
                    </a:p>
                  </a:txBody>
                  <a:tcPr/>
                </a:tc>
              </a:tr>
              <a:tr h="63167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Петрушка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Очень мало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Соли калия и железа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Витамины </a:t>
                      </a:r>
                      <a:r>
                        <a:rPr lang="en-US" b="1" dirty="0" smtClean="0"/>
                        <a:t>C, A, PP, B9, E.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2" y="332656"/>
            <a:ext cx="6931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Содержание в овощах питательных веществ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050" y="1484784"/>
            <a:ext cx="8550418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«Каждый овощ знает свои полезные свойства»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 занятия: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Закрепить на практике ваши знания о </a:t>
            </a:r>
          </a:p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полезных свойствах наиболее </a:t>
            </a:r>
          </a:p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распространенных овощей. Провести</a:t>
            </a:r>
          </a:p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конкурс – соревнование «Самый</a:t>
            </a:r>
          </a:p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оригинальный овощной салат»</a:t>
            </a: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76672"/>
            <a:ext cx="8424936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Ход урока:</a:t>
            </a:r>
          </a:p>
          <a:p>
            <a:pPr algn="ctr"/>
            <a:endParaRPr lang="ru-RU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прошлом занятии мы беседовали о полезных</a:t>
            </a:r>
          </a:p>
          <a:p>
            <a:pPr marL="514350" indent="-514350"/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свойствах овощей. Сегодня мы закрепим полученные вами знания в ходе проведения конкурса – соревнования «Самый оригинальный овощной салат».</a:t>
            </a:r>
          </a:p>
          <a:p>
            <a:pPr marL="514350" indent="-514350"/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Задания: Разделиться на две бригады. Каждая бригада будет готовить свой салат. По ходу этого соревнования бригады представят свою оригинальную овощную композицию.</a:t>
            </a:r>
          </a:p>
          <a:p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96550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бригада – «Салат здоровье».</a:t>
            </a:r>
            <a:endParaRPr lang="ru-RU" sz="2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Огурцы. Учащийся: В огурцах большое количество воды, они являются</a:t>
            </a:r>
          </a:p>
          <a:p>
            <a:pPr marL="514350" indent="-514350"/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источником минеральных веществ.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Огурцы и огуречный сок уменьшают и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прекращают кашель, увеличивают отделение мочи и желчи, успокаивают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нервную систему и обладают жаропонижающим, противовоспалительным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действием.</a:t>
            </a: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Лук репчатый. Учащийся: Лук репчатый содержит различные сахара, ферменты,</a:t>
            </a:r>
          </a:p>
          <a:p>
            <a:pPr marL="514350" indent="-514350"/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соли кальция и фосфора, лимонную и яблочную кислоты, витамины А, группы </a:t>
            </a:r>
            <a:r>
              <a:rPr lang="en-US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B, C, PP,</a:t>
            </a:r>
            <a:endParaRPr lang="ru-RU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эфирное масло. Свежий лук усиливает аппетит, выделение пищеварительных соков.</a:t>
            </a:r>
          </a:p>
          <a:p>
            <a:pPr marL="514350" indent="-514350"/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Лук, жаренных на сливочном масле или отваренны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 в молоке, смягчает кашель.</a:t>
            </a: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Редис. Учащийся: Редис – богатый углеродами витамином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минеральными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веществами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1_541409ee85eeb541409ee85f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869160"/>
            <a:ext cx="2520280" cy="1584176"/>
          </a:xfrm>
          <a:prstGeom prst="rect">
            <a:avLst/>
          </a:prstGeom>
        </p:spPr>
      </p:pic>
      <p:pic>
        <p:nvPicPr>
          <p:cNvPr id="6" name="Рисунок 5" descr="10220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869160"/>
            <a:ext cx="2448272" cy="1584176"/>
          </a:xfrm>
          <a:prstGeom prst="rect">
            <a:avLst/>
          </a:prstGeom>
        </p:spPr>
      </p:pic>
      <p:pic>
        <p:nvPicPr>
          <p:cNvPr id="8" name="Рисунок 7" descr="get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869160"/>
            <a:ext cx="2363755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96550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бригада – «Салат витаминный».</a:t>
            </a:r>
            <a:endParaRPr lang="ru-RU" sz="2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Помидор. Учащийся: Помидоры богаты витаминами (каротином,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PP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группы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ферментами, аминокислотами, минеральными веществами. Томаты в свежем виде 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 важных для кроветворения биологических соединений: фиолиевой кислоты и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органического железа.</a:t>
            </a: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Перец сладкий. Учащийся: Перец сладкий – содержит в своем составе витамина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меньше, чем черная смородина или лимоны. Эфирные масла, содержащиеся в перце,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улучшают аппетит, способствуют лучшему усвоению пищи. Содержит много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фруктозы, глюкозы, полезных органических кислот и минеральных солей.</a:t>
            </a: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Растительное масло. Учащийся: Растительное масло является богатым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источником жирных кислот, витамина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Вкус салатов зависит не только от</a:t>
            </a:r>
          </a:p>
          <a:p>
            <a:pPr marL="514350" indent="-514350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основных продуктов, входящих в их состав, но и от заправки.</a:t>
            </a: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endPara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Рисунок 6" descr="Feodora-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4869160"/>
            <a:ext cx="2270083" cy="1584176"/>
          </a:xfrm>
          <a:prstGeom prst="rect">
            <a:avLst/>
          </a:prstGeom>
        </p:spPr>
      </p:pic>
      <p:pic>
        <p:nvPicPr>
          <p:cNvPr id="9" name="Рисунок 8" descr="perec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869160"/>
            <a:ext cx="2551212" cy="1584176"/>
          </a:xfrm>
          <a:prstGeom prst="rect">
            <a:avLst/>
          </a:prstGeom>
        </p:spPr>
      </p:pic>
      <p:pic>
        <p:nvPicPr>
          <p:cNvPr id="10" name="Рисунок 9" descr="imgprevie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869161"/>
            <a:ext cx="2232248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780928"/>
            <a:ext cx="7805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Представление салатов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292494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Огурец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292494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Лук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7944" y="292494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Редис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80312" y="2924944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Масло Рас.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24128" y="292494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Соль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4664"/>
            <a:ext cx="8640960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бригада - «Салат здоровье».</a:t>
            </a:r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8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каждом грамме «Здоровья» витаминов целый ряд. Огурцы, редис и лук</a:t>
            </a: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составляют наш салат. Добавляем соль по вкусу. Масла ложки две нальем, овощной салат «Здоровье» на обед мы подаем.</a:t>
            </a:r>
          </a:p>
          <a:p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i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Технология приготовления</a:t>
            </a:r>
            <a:endParaRPr lang="ru-RU" b="0" i="1" u="sng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259632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87824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707904" y="3717032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444208" y="378904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83568" y="414908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Нарезать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486916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Перемешать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5733256"/>
            <a:ext cx="26277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Подать на стол</a:t>
            </a:r>
            <a:endParaRPr lang="ru-RU" dirty="0"/>
          </a:p>
        </p:txBody>
      </p:sp>
      <p:cxnSp>
        <p:nvCxnSpPr>
          <p:cNvPr id="25" name="Соединительная линия уступом 24"/>
          <p:cNvCxnSpPr/>
          <p:nvPr/>
        </p:nvCxnSpPr>
        <p:spPr>
          <a:xfrm rot="10800000" flipV="1">
            <a:off x="4139952" y="3717032"/>
            <a:ext cx="3888432" cy="13681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/>
          <p:nvPr/>
        </p:nvCxnSpPr>
        <p:spPr>
          <a:xfrm>
            <a:off x="2555776" y="5517232"/>
            <a:ext cx="3528392" cy="5760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1" y="2924944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Огурцы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2924944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Помидоры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9792" y="2924944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Перец сл.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2924944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Чеснок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2924944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Лук зелен.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4664"/>
            <a:ext cx="8640960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бригада - «Салат витаминный».</a:t>
            </a:r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8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Представляем наш салат, «Витаминным» назван он, витаминов целый клад вы найдете прямо в нем. Огурцы и помидоры, сладкий перец, лук зеленый. Петрушка зелень и чеснок поднимут аппетит ваш в срок.</a:t>
            </a:r>
          </a:p>
          <a:p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0" i="1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Технология приготовления</a:t>
            </a:r>
            <a:endParaRPr lang="ru-RU" b="0" i="1" u="sng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99592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47864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83568" y="414908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Нарезать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486916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Перемешать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5733256"/>
            <a:ext cx="26277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Подать на стол</a:t>
            </a:r>
            <a:endParaRPr lang="ru-RU" dirty="0"/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>
            <a:off x="2555776" y="5517232"/>
            <a:ext cx="3528392" cy="5760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7596336" y="2924944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Масло Рас.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2924944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Соль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979712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27984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652120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156176" y="400506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Зелень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923928" y="436510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/>
          <p:nvPr/>
        </p:nvCxnSpPr>
        <p:spPr>
          <a:xfrm rot="10800000" flipV="1">
            <a:off x="3923928" y="3861048"/>
            <a:ext cx="4392488" cy="13681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020272" y="36450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977" y="908720"/>
            <a:ext cx="8839023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Полезные советы – учитель.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а. Салат из свежих овощей готовят непосредственно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перед подачей.</a:t>
            </a:r>
          </a:p>
          <a:p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б. Нельзя соединять теплые и холодные овощи –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</a:t>
            </a:r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салат быстро испортится.</a:t>
            </a: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Вывод учителя: Овощные салаты очень богаты </a:t>
            </a:r>
          </a:p>
          <a:p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углеводами, минеральными веществами и витаминами.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Салат чаще всего подают вначале приема пищи, так как 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они, как и другие виды закусок, возбуждают аппетит и</a:t>
            </a:r>
          </a:p>
          <a:p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Способствуют лучшему пищеварению.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ablon4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shablon41</Template>
  <TotalTime>99</TotalTime>
  <Words>703</Words>
  <Application>Microsoft Office PowerPoint</Application>
  <PresentationFormat>Экран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shablon41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ipetruk_93</dc:creator>
  <cp:lastModifiedBy>Петрук Игорь</cp:lastModifiedBy>
  <cp:revision>11</cp:revision>
  <dcterms:created xsi:type="dcterms:W3CDTF">2015-05-30T14:08:58Z</dcterms:created>
  <dcterms:modified xsi:type="dcterms:W3CDTF">2015-05-30T15:58:44Z</dcterms:modified>
</cp:coreProperties>
</file>