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D2589-B697-4BD2-AD1D-7A731903C014}" type="doc">
      <dgm:prSet loTypeId="urn:microsoft.com/office/officeart/2005/8/layout/hProcess9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8BDED28-944A-4669-938F-FB85968134A5}">
      <dgm:prSet custT="1"/>
      <dgm:spPr/>
      <dgm:t>
        <a:bodyPr/>
        <a:lstStyle/>
        <a:p>
          <a:pPr rtl="0"/>
          <a:r>
            <a:rPr lang="ru-RU" sz="900" i="1" dirty="0" smtClean="0">
              <a:latin typeface="Bookman Old Style" pitchFamily="18" charset="0"/>
            </a:rPr>
            <a:t>Тип проекта: познавательно – творческий.</a:t>
          </a:r>
        </a:p>
        <a:p>
          <a:pPr rtl="0"/>
          <a:r>
            <a:rPr lang="ru-RU" sz="900" i="1" dirty="0" smtClean="0">
              <a:latin typeface="Bookman Old Style" pitchFamily="18" charset="0"/>
            </a:rPr>
            <a:t/>
          </a:r>
          <a:br>
            <a:rPr lang="ru-RU" sz="900" i="1" dirty="0" smtClean="0">
              <a:latin typeface="Bookman Old Style" pitchFamily="18" charset="0"/>
            </a:rPr>
          </a:br>
          <a:r>
            <a:rPr lang="ru-RU" sz="900" i="1" dirty="0" err="1" smtClean="0">
              <a:latin typeface="Bookman Old Style" pitchFamily="18" charset="0"/>
            </a:rPr>
            <a:t>Продолжитель-ность</a:t>
          </a:r>
          <a:r>
            <a:rPr lang="ru-RU" sz="900" i="1" dirty="0" smtClean="0">
              <a:latin typeface="Bookman Old Style" pitchFamily="18" charset="0"/>
            </a:rPr>
            <a:t> проекта: долгосрочный</a:t>
          </a:r>
          <a:br>
            <a:rPr lang="ru-RU" sz="900" i="1" dirty="0" smtClean="0">
              <a:latin typeface="Bookman Old Style" pitchFamily="18" charset="0"/>
            </a:rPr>
          </a:br>
          <a:r>
            <a:rPr lang="ru-RU" sz="900" i="1" dirty="0" smtClean="0">
              <a:latin typeface="Bookman Old Style" pitchFamily="18" charset="0"/>
            </a:rPr>
            <a:t>(декабрь – январь)</a:t>
          </a:r>
        </a:p>
        <a:p>
          <a:pPr rtl="0"/>
          <a:endParaRPr lang="ru-RU" sz="800" i="1" dirty="0">
            <a:latin typeface="Bookman Old Style" pitchFamily="18" charset="0"/>
          </a:endParaRPr>
        </a:p>
      </dgm:t>
    </dgm:pt>
    <dgm:pt modelId="{8E691EFA-48EE-43D5-9C11-FE5FD5BE4D5D}" type="parTrans" cxnId="{C38AA52E-2D59-45D6-AA4B-493999482556}">
      <dgm:prSet/>
      <dgm:spPr/>
      <dgm:t>
        <a:bodyPr/>
        <a:lstStyle/>
        <a:p>
          <a:endParaRPr lang="ru-RU"/>
        </a:p>
      </dgm:t>
    </dgm:pt>
    <dgm:pt modelId="{A959E5C9-6B53-48DF-B8C4-0B72F47B4F3F}" type="sibTrans" cxnId="{C38AA52E-2D59-45D6-AA4B-493999482556}">
      <dgm:prSet/>
      <dgm:spPr/>
      <dgm:t>
        <a:bodyPr/>
        <a:lstStyle/>
        <a:p>
          <a:endParaRPr lang="ru-RU"/>
        </a:p>
      </dgm:t>
    </dgm:pt>
    <dgm:pt modelId="{9A132E98-76BF-494D-ACF2-2B2F6E4721C5}">
      <dgm:prSet custT="1"/>
      <dgm:spPr/>
      <dgm:t>
        <a:bodyPr/>
        <a:lstStyle/>
        <a:p>
          <a:r>
            <a:rPr lang="ru-RU" sz="800" b="1" i="1" dirty="0" smtClean="0">
              <a:latin typeface="Bookman Old Style" pitchFamily="18" charset="0"/>
            </a:rPr>
            <a:t>Актуальность темы</a:t>
          </a:r>
          <a:r>
            <a:rPr lang="ru-RU" sz="800" b="0" i="1" dirty="0" smtClean="0">
              <a:latin typeface="Bookman Old Style" pitchFamily="18" charset="0"/>
            </a:rPr>
            <a:t>.</a:t>
          </a:r>
        </a:p>
        <a:p>
          <a:r>
            <a:rPr lang="ru-RU" sz="800" b="0" i="1" dirty="0" smtClean="0">
              <a:latin typeface="Bookman Old Style" pitchFamily="18" charset="0"/>
            </a:rPr>
            <a:t>Во многом безопасность пешехода  зависит от соблюдения им правил поведения на улице, поэтому необходимо обучать детей Правилам  безопасного поведения на дорогах через дидактические игры и упражнения, подвижные игры,  сюжетно – ролевые игры</a:t>
          </a:r>
          <a:endParaRPr lang="ru-RU" sz="800" i="1" dirty="0">
            <a:latin typeface="Bookman Old Style" pitchFamily="18" charset="0"/>
          </a:endParaRPr>
        </a:p>
      </dgm:t>
    </dgm:pt>
    <dgm:pt modelId="{15A47E83-F453-45E7-904B-946E6EED4362}" type="parTrans" cxnId="{7216D836-35EA-4F71-A06C-B192BA9BF651}">
      <dgm:prSet/>
      <dgm:spPr/>
      <dgm:t>
        <a:bodyPr/>
        <a:lstStyle/>
        <a:p>
          <a:endParaRPr lang="ru-RU"/>
        </a:p>
      </dgm:t>
    </dgm:pt>
    <dgm:pt modelId="{BF4D6752-A858-4E55-82C8-00DA6EECE211}" type="sibTrans" cxnId="{7216D836-35EA-4F71-A06C-B192BA9BF651}">
      <dgm:prSet/>
      <dgm:spPr/>
      <dgm:t>
        <a:bodyPr/>
        <a:lstStyle/>
        <a:p>
          <a:endParaRPr lang="ru-RU"/>
        </a:p>
      </dgm:t>
    </dgm:pt>
    <dgm:pt modelId="{DBA6780A-2F7E-41AF-9792-060DD1B5C4B7}">
      <dgm:prSet custT="1"/>
      <dgm:spPr/>
      <dgm:t>
        <a:bodyPr/>
        <a:lstStyle/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i="0" dirty="0" smtClean="0"/>
            <a:t> </a:t>
          </a:r>
          <a:r>
            <a:rPr lang="ru-RU" sz="750" b="1" i="1" dirty="0" smtClean="0">
              <a:latin typeface="Bookman Old Style" pitchFamily="18" charset="0"/>
            </a:rPr>
            <a:t>Цель: </a:t>
          </a:r>
          <a:r>
            <a:rPr lang="ru-RU" sz="750" b="0" i="1" dirty="0" smtClean="0">
              <a:latin typeface="Bookman Old Style" pitchFamily="18" charset="0"/>
            </a:rPr>
            <a:t>  формирование навыков безопасного поведения на дорогах.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750" b="1" i="1" dirty="0" smtClean="0">
              <a:latin typeface="Bookman Old Style" pitchFamily="18" charset="0"/>
            </a:rPr>
            <a:t>Задачи:</a:t>
          </a:r>
          <a:r>
            <a:rPr lang="ru-RU" sz="750" i="1" dirty="0" smtClean="0">
              <a:latin typeface="Bookman Old Style" pitchFamily="18" charset="0"/>
            </a:rPr>
            <a:t/>
          </a:r>
          <a:br>
            <a:rPr lang="ru-RU" sz="750" i="1" dirty="0" smtClean="0">
              <a:latin typeface="Bookman Old Style" pitchFamily="18" charset="0"/>
            </a:rPr>
          </a:br>
          <a:r>
            <a:rPr lang="ru-RU" sz="750" b="0" i="1" dirty="0" smtClean="0">
              <a:latin typeface="Bookman Old Style" pitchFamily="18" charset="0"/>
            </a:rPr>
            <a:t>• Создавать условия для сознательного изучения детьми Правил дорожного движения;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750" b="0" i="1" dirty="0" smtClean="0">
              <a:latin typeface="Bookman Old Style" pitchFamily="18" charset="0"/>
            </a:rPr>
            <a:t>• Вырабатывать у дошкольников привычку правильно вести себя на дорогах;</a:t>
          </a:r>
          <a:r>
            <a:rPr lang="ru-RU" sz="750" i="1" dirty="0" smtClean="0">
              <a:latin typeface="Bookman Old Style" pitchFamily="18" charset="0"/>
            </a:rPr>
            <a:t/>
          </a:r>
          <a:br>
            <a:rPr lang="ru-RU" sz="750" i="1" dirty="0" smtClean="0">
              <a:latin typeface="Bookman Old Style" pitchFamily="18" charset="0"/>
            </a:rPr>
          </a:br>
          <a:r>
            <a:rPr lang="ru-RU" sz="750" b="0" i="1" dirty="0" smtClean="0">
              <a:latin typeface="Bookman Old Style" pitchFamily="18" charset="0"/>
            </a:rPr>
            <a:t>• Воспитывать в детях грамотных пешеходов</a:t>
          </a:r>
          <a:endParaRPr lang="ru-RU" sz="750" i="1" dirty="0" smtClean="0">
            <a:latin typeface="Bookman Old Style" pitchFamily="18" charset="0"/>
          </a:endParaRPr>
        </a:p>
        <a:p>
          <a:endParaRPr lang="ru-RU" sz="800" dirty="0"/>
        </a:p>
      </dgm:t>
    </dgm:pt>
    <dgm:pt modelId="{DAEBEE1E-6300-4626-A0F0-7D06159C3317}" type="parTrans" cxnId="{E4B309D1-6230-4C23-AAB7-5B6486EF2EFA}">
      <dgm:prSet/>
      <dgm:spPr/>
      <dgm:t>
        <a:bodyPr/>
        <a:lstStyle/>
        <a:p>
          <a:endParaRPr lang="ru-RU"/>
        </a:p>
      </dgm:t>
    </dgm:pt>
    <dgm:pt modelId="{4C4A36F5-044D-49DE-9EFC-32FDB883E547}" type="sibTrans" cxnId="{E4B309D1-6230-4C23-AAB7-5B6486EF2EFA}">
      <dgm:prSet/>
      <dgm:spPr/>
      <dgm:t>
        <a:bodyPr/>
        <a:lstStyle/>
        <a:p>
          <a:endParaRPr lang="ru-RU"/>
        </a:p>
      </dgm:t>
    </dgm:pt>
    <dgm:pt modelId="{C95488FF-0046-4E78-A6B1-012429247D5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1" i="1" dirty="0" smtClean="0">
              <a:latin typeface="Bookman Old Style" pitchFamily="18" charset="0"/>
            </a:rPr>
            <a:t>Предполагаемый результат: </a:t>
          </a:r>
          <a:r>
            <a:rPr lang="ru-RU" sz="800" i="1" dirty="0" smtClean="0">
              <a:latin typeface="Bookman Old Style" pitchFamily="18" charset="0"/>
            </a:rPr>
            <a:t/>
          </a:r>
          <a:br>
            <a:rPr lang="ru-RU" sz="800" i="1" dirty="0" smtClean="0">
              <a:latin typeface="Bookman Old Style" pitchFamily="18" charset="0"/>
            </a:rPr>
          </a:br>
          <a:r>
            <a:rPr lang="ru-RU" sz="800" b="0" i="1" dirty="0" smtClean="0">
              <a:latin typeface="Bookman Old Style" pitchFamily="18" charset="0"/>
            </a:rPr>
            <a:t>• Воспитать грамотного пешехода.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0" i="1" dirty="0" smtClean="0">
              <a:latin typeface="Bookman Old Style" pitchFamily="18" charset="0"/>
            </a:rPr>
            <a:t>• Снизить процент  ДТП  с участием детей.</a:t>
          </a:r>
          <a:endParaRPr lang="ru-RU" sz="800" i="1" dirty="0" smtClean="0">
            <a:latin typeface="Bookman Old Style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i="1" dirty="0">
            <a:latin typeface="Bookman Old Style" pitchFamily="18" charset="0"/>
          </a:endParaRPr>
        </a:p>
      </dgm:t>
    </dgm:pt>
    <dgm:pt modelId="{27EB71D9-7025-486B-ACCA-0B3D7C64A8B6}" type="parTrans" cxnId="{1DEA1175-64FD-4C7F-BFC6-F40B6F8B3061}">
      <dgm:prSet/>
      <dgm:spPr/>
      <dgm:t>
        <a:bodyPr/>
        <a:lstStyle/>
        <a:p>
          <a:endParaRPr lang="ru-RU"/>
        </a:p>
      </dgm:t>
    </dgm:pt>
    <dgm:pt modelId="{2CC6E4A4-BCDD-4559-966C-6E674808EDA7}" type="sibTrans" cxnId="{1DEA1175-64FD-4C7F-BFC6-F40B6F8B3061}">
      <dgm:prSet/>
      <dgm:spPr/>
      <dgm:t>
        <a:bodyPr/>
        <a:lstStyle/>
        <a:p>
          <a:endParaRPr lang="ru-RU"/>
        </a:p>
      </dgm:t>
    </dgm:pt>
    <dgm:pt modelId="{F4F19B24-6C8D-487B-B5E4-27FFDFFC04B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800" i="1" dirty="0" smtClean="0">
              <a:latin typeface="Bookman Old Style" pitchFamily="18" charset="0"/>
            </a:rPr>
            <a:t>Продукт проекта: викторина  «Зеленый огонек»,</a:t>
          </a:r>
        </a:p>
        <a:p>
          <a:pPr>
            <a:spcAft>
              <a:spcPts val="0"/>
            </a:spcAft>
          </a:pPr>
          <a:r>
            <a:rPr lang="ru-RU" sz="800" i="1" dirty="0" smtClean="0">
              <a:latin typeface="Bookman Old Style" pitchFamily="18" charset="0"/>
            </a:rPr>
            <a:t>выставка  рисунков детей и родителей на тему ПДД.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i="1" dirty="0">
            <a:latin typeface="Bookman Old Style" pitchFamily="18" charset="0"/>
          </a:endParaRPr>
        </a:p>
      </dgm:t>
    </dgm:pt>
    <dgm:pt modelId="{1745D139-B2FD-4F3B-A161-0650F9E60A1D}" type="parTrans" cxnId="{C5FA2761-5D11-4744-9DC3-8E090B01B657}">
      <dgm:prSet/>
      <dgm:spPr/>
      <dgm:t>
        <a:bodyPr/>
        <a:lstStyle/>
        <a:p>
          <a:endParaRPr lang="ru-RU"/>
        </a:p>
      </dgm:t>
    </dgm:pt>
    <dgm:pt modelId="{D4FBEB38-89F0-4A25-AEFA-5D3CA5E00853}" type="sibTrans" cxnId="{C5FA2761-5D11-4744-9DC3-8E090B01B657}">
      <dgm:prSet/>
      <dgm:spPr/>
      <dgm:t>
        <a:bodyPr/>
        <a:lstStyle/>
        <a:p>
          <a:endParaRPr lang="ru-RU"/>
        </a:p>
      </dgm:t>
    </dgm:pt>
    <dgm:pt modelId="{C2D99B42-79DE-4AF4-9B39-04089667CF5C}">
      <dgm:prSet/>
      <dgm:spPr/>
      <dgm:t>
        <a:bodyPr/>
        <a:lstStyle/>
        <a:p>
          <a:pPr rtl="0"/>
          <a:r>
            <a:rPr lang="ru-RU" i="1" dirty="0" smtClean="0">
              <a:latin typeface="Bookman Old Style" pitchFamily="18" charset="0"/>
            </a:rPr>
            <a:t>Интеграция образовательных областей: «Коммуникация», «Социализация», «Познание», «Чтение художественной литературы», «Художественное творчество», «Безопасность».</a:t>
          </a:r>
          <a:endParaRPr lang="ru-RU" i="1" dirty="0">
            <a:latin typeface="Bookman Old Style" pitchFamily="18" charset="0"/>
          </a:endParaRPr>
        </a:p>
      </dgm:t>
    </dgm:pt>
    <dgm:pt modelId="{4D8090B0-DB79-4B58-B7B0-BA4DFBF982A3}" type="parTrans" cxnId="{551C44F0-4B91-489E-B58A-9326955541F8}">
      <dgm:prSet/>
      <dgm:spPr/>
      <dgm:t>
        <a:bodyPr/>
        <a:lstStyle/>
        <a:p>
          <a:endParaRPr lang="ru-RU"/>
        </a:p>
      </dgm:t>
    </dgm:pt>
    <dgm:pt modelId="{F26A6DEA-BF66-45C0-A466-35778BB0A608}" type="sibTrans" cxnId="{551C44F0-4B91-489E-B58A-9326955541F8}">
      <dgm:prSet/>
      <dgm:spPr/>
      <dgm:t>
        <a:bodyPr/>
        <a:lstStyle/>
        <a:p>
          <a:endParaRPr lang="ru-RU"/>
        </a:p>
      </dgm:t>
    </dgm:pt>
    <dgm:pt modelId="{D7CDE906-095F-4B1C-AB99-1953847C1492}" type="pres">
      <dgm:prSet presAssocID="{BB7D2589-B697-4BD2-AD1D-7A731903C01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3E4C6-325B-4F88-AE9A-048D87628657}" type="pres">
      <dgm:prSet presAssocID="{BB7D2589-B697-4BD2-AD1D-7A731903C014}" presName="arrow" presStyleLbl="bgShp" presStyleIdx="0" presStyleCnt="1"/>
      <dgm:spPr/>
    </dgm:pt>
    <dgm:pt modelId="{F0C70978-B774-46C2-A837-5CE9863924F5}" type="pres">
      <dgm:prSet presAssocID="{BB7D2589-B697-4BD2-AD1D-7A731903C014}" presName="linearProcess" presStyleCnt="0"/>
      <dgm:spPr/>
    </dgm:pt>
    <dgm:pt modelId="{45862150-83BA-4818-B013-081F541B8610}" type="pres">
      <dgm:prSet presAssocID="{98BDED28-944A-4669-938F-FB85968134A5}" presName="textNode" presStyleLbl="node1" presStyleIdx="0" presStyleCnt="6" custLinFactX="1503" custLinFactNeighborX="100000" custLinFactNeighborY="-56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D95B4-0300-46F3-B279-16491223BAF1}" type="pres">
      <dgm:prSet presAssocID="{A959E5C9-6B53-48DF-B8C4-0B72F47B4F3F}" presName="sibTrans" presStyleCnt="0"/>
      <dgm:spPr/>
    </dgm:pt>
    <dgm:pt modelId="{32A96ED5-8698-4410-B2E3-817EB306D2E3}" type="pres">
      <dgm:prSet presAssocID="{C2D99B42-79DE-4AF4-9B39-04089667CF5C}" presName="textNode" presStyleLbl="node1" presStyleIdx="1" presStyleCnt="6" custScaleX="101430" custLinFactNeighborX="86544" custLinFactNeighborY="36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DD985-E88B-4FF6-8D4D-D98E9B1C8D4E}" type="pres">
      <dgm:prSet presAssocID="{F26A6DEA-BF66-45C0-A466-35778BB0A608}" presName="sibTrans" presStyleCnt="0"/>
      <dgm:spPr/>
    </dgm:pt>
    <dgm:pt modelId="{78953606-9F66-4FD4-A7E4-CC29F81CD795}" type="pres">
      <dgm:prSet presAssocID="{9A132E98-76BF-494D-ACF2-2B2F6E4721C5}" presName="textNode" presStyleLbl="node1" presStyleIdx="2" presStyleCnt="6" custLinFactNeighborX="34900" custLinFactNeighborY="-5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8DC76-8E0C-42F8-9F51-ECB6DAEDA23C}" type="pres">
      <dgm:prSet presAssocID="{BF4D6752-A858-4E55-82C8-00DA6EECE211}" presName="sibTrans" presStyleCnt="0"/>
      <dgm:spPr/>
    </dgm:pt>
    <dgm:pt modelId="{B6D0EB49-C3AB-4AFA-B367-D673D212722E}" type="pres">
      <dgm:prSet presAssocID="{DBA6780A-2F7E-41AF-9792-060DD1B5C4B7}" presName="textNode" presStyleLbl="node1" presStyleIdx="3" presStyleCnt="6" custLinFactNeighborX="91881" custLinFactNeighborY="39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D0417-381D-4865-8A85-D3F20534D0A5}" type="pres">
      <dgm:prSet presAssocID="{4C4A36F5-044D-49DE-9EFC-32FDB883E547}" presName="sibTrans" presStyleCnt="0"/>
      <dgm:spPr/>
    </dgm:pt>
    <dgm:pt modelId="{573E4CC9-CA9A-4122-AA25-59C830999D1A}" type="pres">
      <dgm:prSet presAssocID="{F4F19B24-6C8D-487B-B5E4-27FFDFFC04BE}" presName="textNode" presStyleLbl="node1" presStyleIdx="4" presStyleCnt="6" custLinFactNeighborX="48366" custLinFactNeighborY="-5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25450-E4EC-4BD6-A19E-98F0359A60B7}" type="pres">
      <dgm:prSet presAssocID="{D4FBEB38-89F0-4A25-AEFA-5D3CA5E00853}" presName="sibTrans" presStyleCnt="0"/>
      <dgm:spPr/>
    </dgm:pt>
    <dgm:pt modelId="{00E47FCB-45A2-45CC-B968-5C0479D6EA30}" type="pres">
      <dgm:prSet presAssocID="{C95488FF-0046-4E78-A6B1-012429247D52}" presName="textNode" presStyleLbl="node1" presStyleIdx="5" presStyleCnt="6" custLinFactNeighborX="4851" custLinFactNeighborY="42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E2A6B-D6E1-451C-9631-22029A7B89ED}" type="presOf" srcId="{9A132E98-76BF-494D-ACF2-2B2F6E4721C5}" destId="{78953606-9F66-4FD4-A7E4-CC29F81CD795}" srcOrd="0" destOrd="0" presId="urn:microsoft.com/office/officeart/2005/8/layout/hProcess9"/>
    <dgm:cxn modelId="{551C44F0-4B91-489E-B58A-9326955541F8}" srcId="{BB7D2589-B697-4BD2-AD1D-7A731903C014}" destId="{C2D99B42-79DE-4AF4-9B39-04089667CF5C}" srcOrd="1" destOrd="0" parTransId="{4D8090B0-DB79-4B58-B7B0-BA4DFBF982A3}" sibTransId="{F26A6DEA-BF66-45C0-A466-35778BB0A608}"/>
    <dgm:cxn modelId="{5CAAF07B-A6B5-46EE-BDE0-961B0D2B2307}" type="presOf" srcId="{98BDED28-944A-4669-938F-FB85968134A5}" destId="{45862150-83BA-4818-B013-081F541B8610}" srcOrd="0" destOrd="0" presId="urn:microsoft.com/office/officeart/2005/8/layout/hProcess9"/>
    <dgm:cxn modelId="{A80B3135-BEB8-4499-BC11-DA268035ED9E}" type="presOf" srcId="{F4F19B24-6C8D-487B-B5E4-27FFDFFC04BE}" destId="{573E4CC9-CA9A-4122-AA25-59C830999D1A}" srcOrd="0" destOrd="0" presId="urn:microsoft.com/office/officeart/2005/8/layout/hProcess9"/>
    <dgm:cxn modelId="{940AFAA2-2483-462C-B6FD-B4E2735DF4DC}" type="presOf" srcId="{C2D99B42-79DE-4AF4-9B39-04089667CF5C}" destId="{32A96ED5-8698-4410-B2E3-817EB306D2E3}" srcOrd="0" destOrd="0" presId="urn:microsoft.com/office/officeart/2005/8/layout/hProcess9"/>
    <dgm:cxn modelId="{A4D1AD67-85EC-45BA-8289-29A6ED7AC1F1}" type="presOf" srcId="{DBA6780A-2F7E-41AF-9792-060DD1B5C4B7}" destId="{B6D0EB49-C3AB-4AFA-B367-D673D212722E}" srcOrd="0" destOrd="0" presId="urn:microsoft.com/office/officeart/2005/8/layout/hProcess9"/>
    <dgm:cxn modelId="{C5FA2761-5D11-4744-9DC3-8E090B01B657}" srcId="{BB7D2589-B697-4BD2-AD1D-7A731903C014}" destId="{F4F19B24-6C8D-487B-B5E4-27FFDFFC04BE}" srcOrd="4" destOrd="0" parTransId="{1745D139-B2FD-4F3B-A161-0650F9E60A1D}" sibTransId="{D4FBEB38-89F0-4A25-AEFA-5D3CA5E00853}"/>
    <dgm:cxn modelId="{C38AA52E-2D59-45D6-AA4B-493999482556}" srcId="{BB7D2589-B697-4BD2-AD1D-7A731903C014}" destId="{98BDED28-944A-4669-938F-FB85968134A5}" srcOrd="0" destOrd="0" parTransId="{8E691EFA-48EE-43D5-9C11-FE5FD5BE4D5D}" sibTransId="{A959E5C9-6B53-48DF-B8C4-0B72F47B4F3F}"/>
    <dgm:cxn modelId="{F3D3B55F-3344-448A-B2B0-46C6FF2BD99E}" type="presOf" srcId="{C95488FF-0046-4E78-A6B1-012429247D52}" destId="{00E47FCB-45A2-45CC-B968-5C0479D6EA30}" srcOrd="0" destOrd="0" presId="urn:microsoft.com/office/officeart/2005/8/layout/hProcess9"/>
    <dgm:cxn modelId="{C5E66CC3-B700-4FD8-AF13-EFE9E35D92C3}" type="presOf" srcId="{BB7D2589-B697-4BD2-AD1D-7A731903C014}" destId="{D7CDE906-095F-4B1C-AB99-1953847C1492}" srcOrd="0" destOrd="0" presId="urn:microsoft.com/office/officeart/2005/8/layout/hProcess9"/>
    <dgm:cxn modelId="{1DEA1175-64FD-4C7F-BFC6-F40B6F8B3061}" srcId="{BB7D2589-B697-4BD2-AD1D-7A731903C014}" destId="{C95488FF-0046-4E78-A6B1-012429247D52}" srcOrd="5" destOrd="0" parTransId="{27EB71D9-7025-486B-ACCA-0B3D7C64A8B6}" sibTransId="{2CC6E4A4-BCDD-4559-966C-6E674808EDA7}"/>
    <dgm:cxn modelId="{E4B309D1-6230-4C23-AAB7-5B6486EF2EFA}" srcId="{BB7D2589-B697-4BD2-AD1D-7A731903C014}" destId="{DBA6780A-2F7E-41AF-9792-060DD1B5C4B7}" srcOrd="3" destOrd="0" parTransId="{DAEBEE1E-6300-4626-A0F0-7D06159C3317}" sibTransId="{4C4A36F5-044D-49DE-9EFC-32FDB883E547}"/>
    <dgm:cxn modelId="{7216D836-35EA-4F71-A06C-B192BA9BF651}" srcId="{BB7D2589-B697-4BD2-AD1D-7A731903C014}" destId="{9A132E98-76BF-494D-ACF2-2B2F6E4721C5}" srcOrd="2" destOrd="0" parTransId="{15A47E83-F453-45E7-904B-946E6EED4362}" sibTransId="{BF4D6752-A858-4E55-82C8-00DA6EECE211}"/>
    <dgm:cxn modelId="{FD696BA2-2024-4BE3-BC56-4B9C6B3BF09F}" type="presParOf" srcId="{D7CDE906-095F-4B1C-AB99-1953847C1492}" destId="{F4D3E4C6-325B-4F88-AE9A-048D87628657}" srcOrd="0" destOrd="0" presId="urn:microsoft.com/office/officeart/2005/8/layout/hProcess9"/>
    <dgm:cxn modelId="{9543140D-52E8-4188-B13B-FE4F2B09D5D2}" type="presParOf" srcId="{D7CDE906-095F-4B1C-AB99-1953847C1492}" destId="{F0C70978-B774-46C2-A837-5CE9863924F5}" srcOrd="1" destOrd="0" presId="urn:microsoft.com/office/officeart/2005/8/layout/hProcess9"/>
    <dgm:cxn modelId="{3E8CB4D2-90E5-428E-9939-D6A49A296CF0}" type="presParOf" srcId="{F0C70978-B774-46C2-A837-5CE9863924F5}" destId="{45862150-83BA-4818-B013-081F541B8610}" srcOrd="0" destOrd="0" presId="urn:microsoft.com/office/officeart/2005/8/layout/hProcess9"/>
    <dgm:cxn modelId="{AE0D8A95-0365-4C0C-A93B-22E85A465AC2}" type="presParOf" srcId="{F0C70978-B774-46C2-A837-5CE9863924F5}" destId="{026D95B4-0300-46F3-B279-16491223BAF1}" srcOrd="1" destOrd="0" presId="urn:microsoft.com/office/officeart/2005/8/layout/hProcess9"/>
    <dgm:cxn modelId="{6689F2BD-3A94-4393-A50B-175CE82DF8EC}" type="presParOf" srcId="{F0C70978-B774-46C2-A837-5CE9863924F5}" destId="{32A96ED5-8698-4410-B2E3-817EB306D2E3}" srcOrd="2" destOrd="0" presId="urn:microsoft.com/office/officeart/2005/8/layout/hProcess9"/>
    <dgm:cxn modelId="{5A3DE813-8C67-4C15-9622-F97D9A899399}" type="presParOf" srcId="{F0C70978-B774-46C2-A837-5CE9863924F5}" destId="{486DD985-E88B-4FF6-8D4D-D98E9B1C8D4E}" srcOrd="3" destOrd="0" presId="urn:microsoft.com/office/officeart/2005/8/layout/hProcess9"/>
    <dgm:cxn modelId="{520DB5BA-152B-439E-8F2C-CEF9145DD43A}" type="presParOf" srcId="{F0C70978-B774-46C2-A837-5CE9863924F5}" destId="{78953606-9F66-4FD4-A7E4-CC29F81CD795}" srcOrd="4" destOrd="0" presId="urn:microsoft.com/office/officeart/2005/8/layout/hProcess9"/>
    <dgm:cxn modelId="{B879EE99-9E16-49AB-80CB-AC754FD24E6E}" type="presParOf" srcId="{F0C70978-B774-46C2-A837-5CE9863924F5}" destId="{7068DC76-8E0C-42F8-9F51-ECB6DAEDA23C}" srcOrd="5" destOrd="0" presId="urn:microsoft.com/office/officeart/2005/8/layout/hProcess9"/>
    <dgm:cxn modelId="{186ED935-49DA-46CD-91C2-2E3E1C325EC4}" type="presParOf" srcId="{F0C70978-B774-46C2-A837-5CE9863924F5}" destId="{B6D0EB49-C3AB-4AFA-B367-D673D212722E}" srcOrd="6" destOrd="0" presId="urn:microsoft.com/office/officeart/2005/8/layout/hProcess9"/>
    <dgm:cxn modelId="{A648B7BD-1629-43E2-9126-ED1ECB460222}" type="presParOf" srcId="{F0C70978-B774-46C2-A837-5CE9863924F5}" destId="{8FAD0417-381D-4865-8A85-D3F20534D0A5}" srcOrd="7" destOrd="0" presId="urn:microsoft.com/office/officeart/2005/8/layout/hProcess9"/>
    <dgm:cxn modelId="{58402039-1ED3-4FC5-81DC-52F0624B7211}" type="presParOf" srcId="{F0C70978-B774-46C2-A837-5CE9863924F5}" destId="{573E4CC9-CA9A-4122-AA25-59C830999D1A}" srcOrd="8" destOrd="0" presId="urn:microsoft.com/office/officeart/2005/8/layout/hProcess9"/>
    <dgm:cxn modelId="{2C33FA69-44E0-4DB0-B7E9-776BCB1A5539}" type="presParOf" srcId="{F0C70978-B774-46C2-A837-5CE9863924F5}" destId="{77D25450-E4EC-4BD6-A19E-98F0359A60B7}" srcOrd="9" destOrd="0" presId="urn:microsoft.com/office/officeart/2005/8/layout/hProcess9"/>
    <dgm:cxn modelId="{E3499765-B17E-4277-A2E0-8AE153A340F3}" type="presParOf" srcId="{F0C70978-B774-46C2-A837-5CE9863924F5}" destId="{00E47FCB-45A2-45CC-B968-5C0479D6EA3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BDF56-5C17-4069-B16D-1F741F3A9851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555EA7-7468-489B-91E6-219CE3C88570}">
      <dgm:prSet phldrT="[Текст]" custT="1"/>
      <dgm:spPr/>
      <dgm:t>
        <a:bodyPr anchor="t"/>
        <a:lstStyle/>
        <a:p>
          <a:r>
            <a:rPr lang="ru-RU" sz="2000" i="1" dirty="0" smtClean="0">
              <a:latin typeface="Bookman Old Style" pitchFamily="18" charset="0"/>
            </a:rPr>
            <a:t>1 этап</a:t>
          </a:r>
        </a:p>
        <a:p>
          <a:r>
            <a:rPr lang="ru-RU" sz="1400" i="1" dirty="0" err="1" smtClean="0">
              <a:latin typeface="Bookman Old Style" pitchFamily="18" charset="0"/>
            </a:rPr>
            <a:t>Подготови</a:t>
          </a:r>
          <a:r>
            <a:rPr lang="ru-RU" sz="1400" i="1" dirty="0" smtClean="0">
              <a:latin typeface="Bookman Old Style" pitchFamily="18" charset="0"/>
            </a:rPr>
            <a:t>-</a:t>
          </a:r>
        </a:p>
        <a:p>
          <a:r>
            <a:rPr lang="ru-RU" sz="1400" i="1" dirty="0" smtClean="0">
              <a:latin typeface="Bookman Old Style" pitchFamily="18" charset="0"/>
            </a:rPr>
            <a:t>тельный</a:t>
          </a:r>
          <a:endParaRPr lang="ru-RU" sz="1400" i="1" dirty="0">
            <a:latin typeface="Bookman Old Style" pitchFamily="18" charset="0"/>
          </a:endParaRPr>
        </a:p>
      </dgm:t>
    </dgm:pt>
    <dgm:pt modelId="{F31E1D70-2D32-440E-AC73-C5C4A6C9138B}" type="parTrans" cxnId="{A331C3FE-0E39-4B07-9347-FBE3040B3354}">
      <dgm:prSet/>
      <dgm:spPr/>
      <dgm:t>
        <a:bodyPr/>
        <a:lstStyle/>
        <a:p>
          <a:endParaRPr lang="ru-RU"/>
        </a:p>
      </dgm:t>
    </dgm:pt>
    <dgm:pt modelId="{E3804D67-14B2-4293-9042-26F8E1049CC5}" type="sibTrans" cxnId="{A331C3FE-0E39-4B07-9347-FBE3040B3354}">
      <dgm:prSet/>
      <dgm:spPr/>
      <dgm:t>
        <a:bodyPr/>
        <a:lstStyle/>
        <a:p>
          <a:endParaRPr lang="ru-RU"/>
        </a:p>
      </dgm:t>
    </dgm:pt>
    <dgm:pt modelId="{F443DA95-3B11-4D66-9DD9-EA7A86D75764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Подбор материала по ПДД</a:t>
          </a:r>
          <a:endParaRPr lang="ru-RU" sz="1800" i="1" dirty="0">
            <a:latin typeface="Bookman Old Style" pitchFamily="18" charset="0"/>
          </a:endParaRPr>
        </a:p>
      </dgm:t>
    </dgm:pt>
    <dgm:pt modelId="{644DF1A7-52F0-4FD6-8492-F7DAB5D99A82}" type="parTrans" cxnId="{FBCCDE78-8BF7-4506-B1ED-A4048A6FAA72}">
      <dgm:prSet/>
      <dgm:spPr/>
      <dgm:t>
        <a:bodyPr/>
        <a:lstStyle/>
        <a:p>
          <a:endParaRPr lang="ru-RU"/>
        </a:p>
      </dgm:t>
    </dgm:pt>
    <dgm:pt modelId="{51882ECA-F741-4A3D-999A-B3DDE91B9A94}" type="sibTrans" cxnId="{FBCCDE78-8BF7-4506-B1ED-A4048A6FAA72}">
      <dgm:prSet/>
      <dgm:spPr/>
      <dgm:t>
        <a:bodyPr/>
        <a:lstStyle/>
        <a:p>
          <a:endParaRPr lang="ru-RU"/>
        </a:p>
      </dgm:t>
    </dgm:pt>
    <dgm:pt modelId="{AEFF7B1D-7694-4E06-8F25-EC68AE87AE33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Оформление уголка ПДД</a:t>
          </a:r>
          <a:endParaRPr lang="ru-RU" sz="1800" i="1" dirty="0">
            <a:latin typeface="Bookman Old Style" pitchFamily="18" charset="0"/>
          </a:endParaRPr>
        </a:p>
      </dgm:t>
    </dgm:pt>
    <dgm:pt modelId="{2EEFD1BD-E8C3-494D-A62C-4FFCF5A29FC1}" type="parTrans" cxnId="{461C7114-E73F-4EC8-88A9-60338F7FFFED}">
      <dgm:prSet/>
      <dgm:spPr/>
      <dgm:t>
        <a:bodyPr/>
        <a:lstStyle/>
        <a:p>
          <a:endParaRPr lang="ru-RU"/>
        </a:p>
      </dgm:t>
    </dgm:pt>
    <dgm:pt modelId="{C472C37E-BA02-463F-BC00-475B727A86DC}" type="sibTrans" cxnId="{461C7114-E73F-4EC8-88A9-60338F7FFFED}">
      <dgm:prSet/>
      <dgm:spPr/>
      <dgm:t>
        <a:bodyPr/>
        <a:lstStyle/>
        <a:p>
          <a:endParaRPr lang="ru-RU"/>
        </a:p>
      </dgm:t>
    </dgm:pt>
    <dgm:pt modelId="{9566CB88-C359-4408-8D8F-2735C3148AE6}">
      <dgm:prSet phldrT="[Текст]" custT="1"/>
      <dgm:spPr/>
      <dgm:t>
        <a:bodyPr anchor="t"/>
        <a:lstStyle/>
        <a:p>
          <a:r>
            <a:rPr lang="ru-RU" sz="2000" i="1" dirty="0" smtClean="0">
              <a:latin typeface="Bookman Old Style" pitchFamily="18" charset="0"/>
            </a:rPr>
            <a:t>2 этап</a:t>
          </a:r>
        </a:p>
        <a:p>
          <a:r>
            <a:rPr lang="ru-RU" sz="2000" i="1" dirty="0" smtClean="0">
              <a:latin typeface="Bookman Old Style" pitchFamily="18" charset="0"/>
            </a:rPr>
            <a:t> </a:t>
          </a:r>
          <a:r>
            <a:rPr lang="ru-RU" sz="1600" i="1" dirty="0" smtClean="0">
              <a:latin typeface="Bookman Old Style" pitchFamily="18" charset="0"/>
            </a:rPr>
            <a:t>Основной</a:t>
          </a:r>
        </a:p>
        <a:p>
          <a:endParaRPr lang="ru-RU" sz="2000" i="1" dirty="0">
            <a:latin typeface="Bookman Old Style" pitchFamily="18" charset="0"/>
          </a:endParaRPr>
        </a:p>
      </dgm:t>
    </dgm:pt>
    <dgm:pt modelId="{9D74F915-CF50-4A1D-8C1C-3EAEBC701A13}" type="parTrans" cxnId="{EC0B0B91-DDCA-41D0-A3F4-C7366F60CEBD}">
      <dgm:prSet/>
      <dgm:spPr/>
      <dgm:t>
        <a:bodyPr/>
        <a:lstStyle/>
        <a:p>
          <a:endParaRPr lang="ru-RU"/>
        </a:p>
      </dgm:t>
    </dgm:pt>
    <dgm:pt modelId="{EA54082B-C206-479E-A33F-6F52A0E6D752}" type="sibTrans" cxnId="{EC0B0B91-DDCA-41D0-A3F4-C7366F60CEBD}">
      <dgm:prSet/>
      <dgm:spPr/>
      <dgm:t>
        <a:bodyPr/>
        <a:lstStyle/>
        <a:p>
          <a:endParaRPr lang="ru-RU"/>
        </a:p>
      </dgm:t>
    </dgm:pt>
    <dgm:pt modelId="{C0FAFFEB-4F16-4DDA-9376-7DF7A1EA0CB2}">
      <dgm:prSet phldrT="[Текст]" custT="1"/>
      <dgm:spPr/>
      <dgm:t>
        <a:bodyPr/>
        <a:lstStyle/>
        <a:p>
          <a:r>
            <a:rPr lang="ru-RU" sz="4000" i="1" dirty="0" smtClean="0">
              <a:latin typeface="Bookman Old Style" pitchFamily="18" charset="0"/>
            </a:rPr>
            <a:t>Реализация проекта</a:t>
          </a:r>
          <a:endParaRPr lang="ru-RU" sz="4000" i="1" dirty="0">
            <a:latin typeface="Bookman Old Style" pitchFamily="18" charset="0"/>
          </a:endParaRPr>
        </a:p>
      </dgm:t>
    </dgm:pt>
    <dgm:pt modelId="{6D0486E5-AC8D-4A4F-A896-33AFDEA65DFF}" type="parTrans" cxnId="{8CA31CF4-2D59-489A-B395-B5C2AC7610FB}">
      <dgm:prSet/>
      <dgm:spPr/>
      <dgm:t>
        <a:bodyPr/>
        <a:lstStyle/>
        <a:p>
          <a:endParaRPr lang="ru-RU"/>
        </a:p>
      </dgm:t>
    </dgm:pt>
    <dgm:pt modelId="{4379D065-9EC4-4294-9C7F-1C735C1792D8}" type="sibTrans" cxnId="{8CA31CF4-2D59-489A-B395-B5C2AC7610FB}">
      <dgm:prSet/>
      <dgm:spPr/>
      <dgm:t>
        <a:bodyPr/>
        <a:lstStyle/>
        <a:p>
          <a:endParaRPr lang="ru-RU"/>
        </a:p>
      </dgm:t>
    </dgm:pt>
    <dgm:pt modelId="{E2637958-F9D4-4D95-A4AE-392DBABB8B6B}">
      <dgm:prSet phldrT="[Текст]" custT="1"/>
      <dgm:spPr/>
      <dgm:t>
        <a:bodyPr anchor="t"/>
        <a:lstStyle/>
        <a:p>
          <a:r>
            <a:rPr lang="ru-RU" sz="2000" i="1" dirty="0" smtClean="0">
              <a:latin typeface="Bookman Old Style" pitchFamily="18" charset="0"/>
            </a:rPr>
            <a:t>3 этап</a:t>
          </a:r>
        </a:p>
        <a:p>
          <a:r>
            <a:rPr lang="ru-RU" sz="1400" i="1" dirty="0" smtClean="0">
              <a:latin typeface="Bookman Old Style" pitchFamily="18" charset="0"/>
            </a:rPr>
            <a:t>Заключи-</a:t>
          </a:r>
        </a:p>
        <a:p>
          <a:r>
            <a:rPr lang="ru-RU" sz="1400" i="1" dirty="0" smtClean="0">
              <a:latin typeface="Bookman Old Style" pitchFamily="18" charset="0"/>
            </a:rPr>
            <a:t>тельный</a:t>
          </a:r>
          <a:endParaRPr lang="ru-RU" sz="1400" i="1" dirty="0">
            <a:latin typeface="Bookman Old Style" pitchFamily="18" charset="0"/>
          </a:endParaRPr>
        </a:p>
      </dgm:t>
    </dgm:pt>
    <dgm:pt modelId="{A8B065DB-F331-44F5-A07D-49747068B399}" type="parTrans" cxnId="{543674A5-C128-412A-B989-B956AE54A532}">
      <dgm:prSet/>
      <dgm:spPr/>
      <dgm:t>
        <a:bodyPr/>
        <a:lstStyle/>
        <a:p>
          <a:endParaRPr lang="ru-RU"/>
        </a:p>
      </dgm:t>
    </dgm:pt>
    <dgm:pt modelId="{35C25CF2-6BEF-4340-83A4-F476A14A9048}" type="sibTrans" cxnId="{543674A5-C128-412A-B989-B956AE54A532}">
      <dgm:prSet/>
      <dgm:spPr/>
      <dgm:t>
        <a:bodyPr/>
        <a:lstStyle/>
        <a:p>
          <a:endParaRPr lang="ru-RU"/>
        </a:p>
      </dgm:t>
    </dgm:pt>
    <dgm:pt modelId="{63FB4C63-2F92-46C3-91E7-8CA7EAE9F8F1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Провести викторину «Зеленый огонек»</a:t>
          </a:r>
          <a:endParaRPr lang="ru-RU" sz="1800" i="1" dirty="0">
            <a:latin typeface="Bookman Old Style" pitchFamily="18" charset="0"/>
          </a:endParaRPr>
        </a:p>
      </dgm:t>
    </dgm:pt>
    <dgm:pt modelId="{1406AE42-8B71-4769-B0CF-C5529A068F77}" type="parTrans" cxnId="{00A3A7CE-5CEB-48DE-AD7A-6B4AAEBFDB28}">
      <dgm:prSet/>
      <dgm:spPr/>
      <dgm:t>
        <a:bodyPr/>
        <a:lstStyle/>
        <a:p>
          <a:endParaRPr lang="ru-RU"/>
        </a:p>
      </dgm:t>
    </dgm:pt>
    <dgm:pt modelId="{D210D97D-A0C5-4BA8-8460-5F9D57C0E367}" type="sibTrans" cxnId="{00A3A7CE-5CEB-48DE-AD7A-6B4AAEBFDB28}">
      <dgm:prSet/>
      <dgm:spPr/>
      <dgm:t>
        <a:bodyPr/>
        <a:lstStyle/>
        <a:p>
          <a:endParaRPr lang="ru-RU"/>
        </a:p>
      </dgm:t>
    </dgm:pt>
    <dgm:pt modelId="{B99E8C09-C9A5-40C2-B4FA-F7B01D1CF0A9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Подвести итоги</a:t>
          </a:r>
          <a:endParaRPr lang="ru-RU" sz="1800" i="1" dirty="0">
            <a:latin typeface="Bookman Old Style" pitchFamily="18" charset="0"/>
          </a:endParaRPr>
        </a:p>
      </dgm:t>
    </dgm:pt>
    <dgm:pt modelId="{479D5402-382A-423A-AA0C-BF6793B25AC8}" type="parTrans" cxnId="{B17A4413-C1B3-4A4F-AB05-34681EB90C01}">
      <dgm:prSet/>
      <dgm:spPr/>
      <dgm:t>
        <a:bodyPr/>
        <a:lstStyle/>
        <a:p>
          <a:endParaRPr lang="ru-RU"/>
        </a:p>
      </dgm:t>
    </dgm:pt>
    <dgm:pt modelId="{01E4D348-4C7D-4FC7-9A85-A340497B87C8}" type="sibTrans" cxnId="{B17A4413-C1B3-4A4F-AB05-34681EB90C01}">
      <dgm:prSet/>
      <dgm:spPr/>
      <dgm:t>
        <a:bodyPr/>
        <a:lstStyle/>
        <a:p>
          <a:endParaRPr lang="ru-RU"/>
        </a:p>
      </dgm:t>
    </dgm:pt>
    <dgm:pt modelId="{4BEDB554-C532-4348-B34F-0AE7D60850A3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Изготовление дидактических игр и атрибутов для игр по ПДД</a:t>
          </a:r>
          <a:endParaRPr lang="ru-RU" sz="1800" i="1" dirty="0">
            <a:latin typeface="Bookman Old Style" pitchFamily="18" charset="0"/>
          </a:endParaRPr>
        </a:p>
      </dgm:t>
    </dgm:pt>
    <dgm:pt modelId="{A90F562F-97C8-446C-888E-A88C820D0910}" type="parTrans" cxnId="{A7351632-9848-4269-9837-13FF6612B757}">
      <dgm:prSet/>
      <dgm:spPr/>
      <dgm:t>
        <a:bodyPr/>
        <a:lstStyle/>
        <a:p>
          <a:endParaRPr lang="ru-RU"/>
        </a:p>
      </dgm:t>
    </dgm:pt>
    <dgm:pt modelId="{8C02B521-410A-45C3-9124-3A2DF1BA9784}" type="sibTrans" cxnId="{A7351632-9848-4269-9837-13FF6612B757}">
      <dgm:prSet/>
      <dgm:spPr/>
      <dgm:t>
        <a:bodyPr/>
        <a:lstStyle/>
        <a:p>
          <a:endParaRPr lang="ru-RU"/>
        </a:p>
      </dgm:t>
    </dgm:pt>
    <dgm:pt modelId="{FD3CCE88-7BF8-402F-AEF4-8D877D46A980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Оформить выставку рисунков, выполненных совместно с родителями</a:t>
          </a:r>
          <a:endParaRPr lang="ru-RU" sz="1800" i="1" dirty="0">
            <a:latin typeface="Bookman Old Style" pitchFamily="18" charset="0"/>
          </a:endParaRPr>
        </a:p>
      </dgm:t>
    </dgm:pt>
    <dgm:pt modelId="{9BA6D913-3FBF-4664-8A55-5B7953F7FF88}" type="parTrans" cxnId="{8890FC65-EEF1-477F-92AE-440C3F42DA7E}">
      <dgm:prSet/>
      <dgm:spPr/>
      <dgm:t>
        <a:bodyPr/>
        <a:lstStyle/>
        <a:p>
          <a:endParaRPr lang="ru-RU"/>
        </a:p>
      </dgm:t>
    </dgm:pt>
    <dgm:pt modelId="{292D86D0-F52E-4504-9006-948B4511A218}" type="sibTrans" cxnId="{8890FC65-EEF1-477F-92AE-440C3F42DA7E}">
      <dgm:prSet/>
      <dgm:spPr/>
      <dgm:t>
        <a:bodyPr/>
        <a:lstStyle/>
        <a:p>
          <a:endParaRPr lang="ru-RU"/>
        </a:p>
      </dgm:t>
    </dgm:pt>
    <dgm:pt modelId="{9D9CAEF9-19E0-48F3-9C35-E15F2129279A}">
      <dgm:prSet phldrT="[Текст]" custT="1"/>
      <dgm:spPr/>
      <dgm:t>
        <a:bodyPr/>
        <a:lstStyle/>
        <a:p>
          <a:r>
            <a:rPr lang="ru-RU" sz="1800" i="1" dirty="0" smtClean="0">
              <a:latin typeface="Bookman Old Style" pitchFamily="18" charset="0"/>
            </a:rPr>
            <a:t>Взаимодействие с родителями</a:t>
          </a:r>
          <a:endParaRPr lang="ru-RU" sz="1800" i="1" dirty="0">
            <a:latin typeface="Bookman Old Style" pitchFamily="18" charset="0"/>
          </a:endParaRPr>
        </a:p>
      </dgm:t>
    </dgm:pt>
    <dgm:pt modelId="{FCBF0A7F-DB86-40FB-8267-A18DFFCE2EBA}" type="parTrans" cxnId="{A5F33D1D-0786-4457-B19C-476839E8EBE0}">
      <dgm:prSet/>
      <dgm:spPr/>
      <dgm:t>
        <a:bodyPr/>
        <a:lstStyle/>
        <a:p>
          <a:endParaRPr lang="ru-RU"/>
        </a:p>
      </dgm:t>
    </dgm:pt>
    <dgm:pt modelId="{D0C0B216-66DE-4F09-9AD4-36DA9A0E1BF7}" type="sibTrans" cxnId="{A5F33D1D-0786-4457-B19C-476839E8EBE0}">
      <dgm:prSet/>
      <dgm:spPr/>
      <dgm:t>
        <a:bodyPr/>
        <a:lstStyle/>
        <a:p>
          <a:endParaRPr lang="ru-RU"/>
        </a:p>
      </dgm:t>
    </dgm:pt>
    <dgm:pt modelId="{393D26A7-B4BB-4518-99E2-4429EDD0E2FE}" type="pres">
      <dgm:prSet presAssocID="{D0CBDF56-5C17-4069-B16D-1F741F3A98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3DFF9E-88CE-4A02-B980-22B3318A20A0}" type="pres">
      <dgm:prSet presAssocID="{50555EA7-7468-489B-91E6-219CE3C88570}" presName="composite" presStyleCnt="0"/>
      <dgm:spPr/>
    </dgm:pt>
    <dgm:pt modelId="{8731E14C-7F5B-4562-976E-9D26BEA37917}" type="pres">
      <dgm:prSet presAssocID="{50555EA7-7468-489B-91E6-219CE3C885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23607-3DA0-4F7F-B0B8-7FA17DF092C5}" type="pres">
      <dgm:prSet presAssocID="{50555EA7-7468-489B-91E6-219CE3C88570}" presName="descendantText" presStyleLbl="alignAcc1" presStyleIdx="0" presStyleCnt="3" custScaleY="129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0A76F-D0C9-436F-90AC-E98D620FA453}" type="pres">
      <dgm:prSet presAssocID="{E3804D67-14B2-4293-9042-26F8E1049CC5}" presName="sp" presStyleCnt="0"/>
      <dgm:spPr/>
    </dgm:pt>
    <dgm:pt modelId="{B1466EC9-4DA5-4A27-8E62-280D3C093C91}" type="pres">
      <dgm:prSet presAssocID="{9566CB88-C359-4408-8D8F-2735C3148AE6}" presName="composite" presStyleCnt="0"/>
      <dgm:spPr/>
    </dgm:pt>
    <dgm:pt modelId="{BD2E39D6-7006-4C96-AE81-D2D63A72B283}" type="pres">
      <dgm:prSet presAssocID="{9566CB88-C359-4408-8D8F-2735C3148A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234E1-1E55-480B-98C0-BE10E52EAE8B}" type="pres">
      <dgm:prSet presAssocID="{9566CB88-C359-4408-8D8F-2735C3148A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8FD1D-7CF8-4C90-A0C6-37E8DD161E67}" type="pres">
      <dgm:prSet presAssocID="{EA54082B-C206-479E-A33F-6F52A0E6D752}" presName="sp" presStyleCnt="0"/>
      <dgm:spPr/>
    </dgm:pt>
    <dgm:pt modelId="{3EF79DCD-8E03-43E4-A7D3-BE3D81CFBA87}" type="pres">
      <dgm:prSet presAssocID="{E2637958-F9D4-4D95-A4AE-392DBABB8B6B}" presName="composite" presStyleCnt="0"/>
      <dgm:spPr/>
    </dgm:pt>
    <dgm:pt modelId="{1C32BD3D-5472-40C5-BDB6-14E6C03F9F60}" type="pres">
      <dgm:prSet presAssocID="{E2637958-F9D4-4D95-A4AE-392DBABB8B6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D909D-75E1-428E-90B9-3092F92D3591}" type="pres">
      <dgm:prSet presAssocID="{E2637958-F9D4-4D95-A4AE-392DBABB8B6B}" presName="descendantText" presStyleLbl="alignAcc1" presStyleIdx="2" presStyleCnt="3" custScaleY="130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27F5AD-6E1F-46F8-A8EF-23271DAC99F1}" type="presOf" srcId="{63FB4C63-2F92-46C3-91E7-8CA7EAE9F8F1}" destId="{336D909D-75E1-428E-90B9-3092F92D3591}" srcOrd="0" destOrd="0" presId="urn:microsoft.com/office/officeart/2005/8/layout/chevron2"/>
    <dgm:cxn modelId="{B31341F4-17C2-469E-9E0A-E24340F625F5}" type="presOf" srcId="{F443DA95-3B11-4D66-9DD9-EA7A86D75764}" destId="{F5423607-3DA0-4F7F-B0B8-7FA17DF092C5}" srcOrd="0" destOrd="0" presId="urn:microsoft.com/office/officeart/2005/8/layout/chevron2"/>
    <dgm:cxn modelId="{ACBF4C67-2DDF-4109-A0D5-B90DE00707C9}" type="presOf" srcId="{B99E8C09-C9A5-40C2-B4FA-F7B01D1CF0A9}" destId="{336D909D-75E1-428E-90B9-3092F92D3591}" srcOrd="0" destOrd="2" presId="urn:microsoft.com/office/officeart/2005/8/layout/chevron2"/>
    <dgm:cxn modelId="{A7351632-9848-4269-9837-13FF6612B757}" srcId="{50555EA7-7468-489B-91E6-219CE3C88570}" destId="{4BEDB554-C532-4348-B34F-0AE7D60850A3}" srcOrd="1" destOrd="0" parTransId="{A90F562F-97C8-446C-888E-A88C820D0910}" sibTransId="{8C02B521-410A-45C3-9124-3A2DF1BA9784}"/>
    <dgm:cxn modelId="{EC0B0B91-DDCA-41D0-A3F4-C7366F60CEBD}" srcId="{D0CBDF56-5C17-4069-B16D-1F741F3A9851}" destId="{9566CB88-C359-4408-8D8F-2735C3148AE6}" srcOrd="1" destOrd="0" parTransId="{9D74F915-CF50-4A1D-8C1C-3EAEBC701A13}" sibTransId="{EA54082B-C206-479E-A33F-6F52A0E6D752}"/>
    <dgm:cxn modelId="{8890FC65-EEF1-477F-92AE-440C3F42DA7E}" srcId="{E2637958-F9D4-4D95-A4AE-392DBABB8B6B}" destId="{FD3CCE88-7BF8-402F-AEF4-8D877D46A980}" srcOrd="1" destOrd="0" parTransId="{9BA6D913-3FBF-4664-8A55-5B7953F7FF88}" sibTransId="{292D86D0-F52E-4504-9006-948B4511A218}"/>
    <dgm:cxn modelId="{B8F0E771-249F-4CA5-AE6D-9B649FB27E72}" type="presOf" srcId="{AEFF7B1D-7694-4E06-8F25-EC68AE87AE33}" destId="{F5423607-3DA0-4F7F-B0B8-7FA17DF092C5}" srcOrd="0" destOrd="2" presId="urn:microsoft.com/office/officeart/2005/8/layout/chevron2"/>
    <dgm:cxn modelId="{E22088C8-0474-4FAA-BD65-596BED153281}" type="presOf" srcId="{50555EA7-7468-489B-91E6-219CE3C88570}" destId="{8731E14C-7F5B-4562-976E-9D26BEA37917}" srcOrd="0" destOrd="0" presId="urn:microsoft.com/office/officeart/2005/8/layout/chevron2"/>
    <dgm:cxn modelId="{00A3A7CE-5CEB-48DE-AD7A-6B4AAEBFDB28}" srcId="{E2637958-F9D4-4D95-A4AE-392DBABB8B6B}" destId="{63FB4C63-2F92-46C3-91E7-8CA7EAE9F8F1}" srcOrd="0" destOrd="0" parTransId="{1406AE42-8B71-4769-B0CF-C5529A068F77}" sibTransId="{D210D97D-A0C5-4BA8-8460-5F9D57C0E367}"/>
    <dgm:cxn modelId="{594A7DC2-5909-4111-990D-DD1369BCB37E}" type="presOf" srcId="{9566CB88-C359-4408-8D8F-2735C3148AE6}" destId="{BD2E39D6-7006-4C96-AE81-D2D63A72B283}" srcOrd="0" destOrd="0" presId="urn:microsoft.com/office/officeart/2005/8/layout/chevron2"/>
    <dgm:cxn modelId="{0932CC0B-8CA3-4C40-BFAC-E6BBA83559C1}" type="presOf" srcId="{C0FAFFEB-4F16-4DDA-9376-7DF7A1EA0CB2}" destId="{877234E1-1E55-480B-98C0-BE10E52EAE8B}" srcOrd="0" destOrd="0" presId="urn:microsoft.com/office/officeart/2005/8/layout/chevron2"/>
    <dgm:cxn modelId="{FBCCDE78-8BF7-4506-B1ED-A4048A6FAA72}" srcId="{50555EA7-7468-489B-91E6-219CE3C88570}" destId="{F443DA95-3B11-4D66-9DD9-EA7A86D75764}" srcOrd="0" destOrd="0" parTransId="{644DF1A7-52F0-4FD6-8492-F7DAB5D99A82}" sibTransId="{51882ECA-F741-4A3D-999A-B3DDE91B9A94}"/>
    <dgm:cxn modelId="{D11B6C4C-E152-4BC8-8FA0-E784BAE29BF7}" type="presOf" srcId="{E2637958-F9D4-4D95-A4AE-392DBABB8B6B}" destId="{1C32BD3D-5472-40C5-BDB6-14E6C03F9F60}" srcOrd="0" destOrd="0" presId="urn:microsoft.com/office/officeart/2005/8/layout/chevron2"/>
    <dgm:cxn modelId="{A5F33D1D-0786-4457-B19C-476839E8EBE0}" srcId="{50555EA7-7468-489B-91E6-219CE3C88570}" destId="{9D9CAEF9-19E0-48F3-9C35-E15F2129279A}" srcOrd="3" destOrd="0" parTransId="{FCBF0A7F-DB86-40FB-8267-A18DFFCE2EBA}" sibTransId="{D0C0B216-66DE-4F09-9AD4-36DA9A0E1BF7}"/>
    <dgm:cxn modelId="{461C7114-E73F-4EC8-88A9-60338F7FFFED}" srcId="{50555EA7-7468-489B-91E6-219CE3C88570}" destId="{AEFF7B1D-7694-4E06-8F25-EC68AE87AE33}" srcOrd="2" destOrd="0" parTransId="{2EEFD1BD-E8C3-494D-A62C-4FFCF5A29FC1}" sibTransId="{C472C37E-BA02-463F-BC00-475B727A86DC}"/>
    <dgm:cxn modelId="{989F75A5-F228-44CF-85AA-54A4D8C59428}" type="presOf" srcId="{9D9CAEF9-19E0-48F3-9C35-E15F2129279A}" destId="{F5423607-3DA0-4F7F-B0B8-7FA17DF092C5}" srcOrd="0" destOrd="3" presId="urn:microsoft.com/office/officeart/2005/8/layout/chevron2"/>
    <dgm:cxn modelId="{8EF03C0B-FC7F-4673-BEEF-7DBAC112FCDE}" type="presOf" srcId="{FD3CCE88-7BF8-402F-AEF4-8D877D46A980}" destId="{336D909D-75E1-428E-90B9-3092F92D3591}" srcOrd="0" destOrd="1" presId="urn:microsoft.com/office/officeart/2005/8/layout/chevron2"/>
    <dgm:cxn modelId="{B17A4413-C1B3-4A4F-AB05-34681EB90C01}" srcId="{E2637958-F9D4-4D95-A4AE-392DBABB8B6B}" destId="{B99E8C09-C9A5-40C2-B4FA-F7B01D1CF0A9}" srcOrd="2" destOrd="0" parTransId="{479D5402-382A-423A-AA0C-BF6793B25AC8}" sibTransId="{01E4D348-4C7D-4FC7-9A85-A340497B87C8}"/>
    <dgm:cxn modelId="{5FB6941D-DC1C-41E3-BF13-A31B62316C5B}" type="presOf" srcId="{4BEDB554-C532-4348-B34F-0AE7D60850A3}" destId="{F5423607-3DA0-4F7F-B0B8-7FA17DF092C5}" srcOrd="0" destOrd="1" presId="urn:microsoft.com/office/officeart/2005/8/layout/chevron2"/>
    <dgm:cxn modelId="{543674A5-C128-412A-B989-B956AE54A532}" srcId="{D0CBDF56-5C17-4069-B16D-1F741F3A9851}" destId="{E2637958-F9D4-4D95-A4AE-392DBABB8B6B}" srcOrd="2" destOrd="0" parTransId="{A8B065DB-F331-44F5-A07D-49747068B399}" sibTransId="{35C25CF2-6BEF-4340-83A4-F476A14A9048}"/>
    <dgm:cxn modelId="{A331C3FE-0E39-4B07-9347-FBE3040B3354}" srcId="{D0CBDF56-5C17-4069-B16D-1F741F3A9851}" destId="{50555EA7-7468-489B-91E6-219CE3C88570}" srcOrd="0" destOrd="0" parTransId="{F31E1D70-2D32-440E-AC73-C5C4A6C9138B}" sibTransId="{E3804D67-14B2-4293-9042-26F8E1049CC5}"/>
    <dgm:cxn modelId="{A5EDE51A-242E-401E-9359-0A5F676B4E02}" type="presOf" srcId="{D0CBDF56-5C17-4069-B16D-1F741F3A9851}" destId="{393D26A7-B4BB-4518-99E2-4429EDD0E2FE}" srcOrd="0" destOrd="0" presId="urn:microsoft.com/office/officeart/2005/8/layout/chevron2"/>
    <dgm:cxn modelId="{8CA31CF4-2D59-489A-B395-B5C2AC7610FB}" srcId="{9566CB88-C359-4408-8D8F-2735C3148AE6}" destId="{C0FAFFEB-4F16-4DDA-9376-7DF7A1EA0CB2}" srcOrd="0" destOrd="0" parTransId="{6D0486E5-AC8D-4A4F-A896-33AFDEA65DFF}" sibTransId="{4379D065-9EC4-4294-9C7F-1C735C1792D8}"/>
    <dgm:cxn modelId="{D5F13A3F-6451-4960-A762-8C4B31DC7936}" type="presParOf" srcId="{393D26A7-B4BB-4518-99E2-4429EDD0E2FE}" destId="{1A3DFF9E-88CE-4A02-B980-22B3318A20A0}" srcOrd="0" destOrd="0" presId="urn:microsoft.com/office/officeart/2005/8/layout/chevron2"/>
    <dgm:cxn modelId="{70F4782A-E84D-431D-B519-1E142EDD90DC}" type="presParOf" srcId="{1A3DFF9E-88CE-4A02-B980-22B3318A20A0}" destId="{8731E14C-7F5B-4562-976E-9D26BEA37917}" srcOrd="0" destOrd="0" presId="urn:microsoft.com/office/officeart/2005/8/layout/chevron2"/>
    <dgm:cxn modelId="{80D62E59-BE56-4820-806F-9501DC33EF77}" type="presParOf" srcId="{1A3DFF9E-88CE-4A02-B980-22B3318A20A0}" destId="{F5423607-3DA0-4F7F-B0B8-7FA17DF092C5}" srcOrd="1" destOrd="0" presId="urn:microsoft.com/office/officeart/2005/8/layout/chevron2"/>
    <dgm:cxn modelId="{5658BDE3-A736-40D3-B5DD-7064E2D5EB6A}" type="presParOf" srcId="{393D26A7-B4BB-4518-99E2-4429EDD0E2FE}" destId="{BDF0A76F-D0C9-436F-90AC-E98D620FA453}" srcOrd="1" destOrd="0" presId="urn:microsoft.com/office/officeart/2005/8/layout/chevron2"/>
    <dgm:cxn modelId="{0EF5721B-9237-4BEA-BFBB-29A4CE2FE771}" type="presParOf" srcId="{393D26A7-B4BB-4518-99E2-4429EDD0E2FE}" destId="{B1466EC9-4DA5-4A27-8E62-280D3C093C91}" srcOrd="2" destOrd="0" presId="urn:microsoft.com/office/officeart/2005/8/layout/chevron2"/>
    <dgm:cxn modelId="{DACEE453-EE9F-4AC3-8ABF-452DCCC563CC}" type="presParOf" srcId="{B1466EC9-4DA5-4A27-8E62-280D3C093C91}" destId="{BD2E39D6-7006-4C96-AE81-D2D63A72B283}" srcOrd="0" destOrd="0" presId="urn:microsoft.com/office/officeart/2005/8/layout/chevron2"/>
    <dgm:cxn modelId="{1A5EE6C5-C226-4893-93CD-92429E0E0CC9}" type="presParOf" srcId="{B1466EC9-4DA5-4A27-8E62-280D3C093C91}" destId="{877234E1-1E55-480B-98C0-BE10E52EAE8B}" srcOrd="1" destOrd="0" presId="urn:microsoft.com/office/officeart/2005/8/layout/chevron2"/>
    <dgm:cxn modelId="{E3093D1D-4A7E-417F-B7A4-9D066FA4EB93}" type="presParOf" srcId="{393D26A7-B4BB-4518-99E2-4429EDD0E2FE}" destId="{DEF8FD1D-7CF8-4C90-A0C6-37E8DD161E67}" srcOrd="3" destOrd="0" presId="urn:microsoft.com/office/officeart/2005/8/layout/chevron2"/>
    <dgm:cxn modelId="{BEFF346E-70C3-4C69-BA93-6B456DCB417E}" type="presParOf" srcId="{393D26A7-B4BB-4518-99E2-4429EDD0E2FE}" destId="{3EF79DCD-8E03-43E4-A7D3-BE3D81CFBA87}" srcOrd="4" destOrd="0" presId="urn:microsoft.com/office/officeart/2005/8/layout/chevron2"/>
    <dgm:cxn modelId="{8A0CD583-9842-4906-A3D2-D0EEFAFA18E8}" type="presParOf" srcId="{3EF79DCD-8E03-43E4-A7D3-BE3D81CFBA87}" destId="{1C32BD3D-5472-40C5-BDB6-14E6C03F9F60}" srcOrd="0" destOrd="0" presId="urn:microsoft.com/office/officeart/2005/8/layout/chevron2"/>
    <dgm:cxn modelId="{2A034FA3-38C2-40A8-81BA-55DC5A53C73C}" type="presParOf" srcId="{3EF79DCD-8E03-43E4-A7D3-BE3D81CFBA87}" destId="{336D909D-75E1-428E-90B9-3092F92D35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4A66DB-32F9-4032-B9AE-E187C448FE39}" type="doc">
      <dgm:prSet loTypeId="urn:microsoft.com/office/officeart/2005/8/layout/radial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C6BA25-914F-41E1-B627-9BD940BA9620}">
      <dgm:prSet phldrT="[Текст]" custT="1"/>
      <dgm:spPr/>
      <dgm:t>
        <a:bodyPr/>
        <a:lstStyle/>
        <a:p>
          <a:r>
            <a:rPr lang="ru-RU" sz="1400" i="1" dirty="0" smtClean="0">
              <a:latin typeface="Bookman Old Style" pitchFamily="18" charset="0"/>
            </a:rPr>
            <a:t>Формы работы </a:t>
          </a:r>
          <a:r>
            <a:rPr lang="ru-RU" sz="1100" b="1" i="1" dirty="0" smtClean="0">
              <a:latin typeface="Bookman Old Style" pitchFamily="18" charset="0"/>
            </a:rPr>
            <a:t>ОСНОВНОГО</a:t>
          </a:r>
          <a:r>
            <a:rPr lang="ru-RU" sz="1800" i="1" dirty="0" smtClean="0">
              <a:latin typeface="Bookman Old Style" pitchFamily="18" charset="0"/>
            </a:rPr>
            <a:t> </a:t>
          </a:r>
          <a:r>
            <a:rPr lang="ru-RU" sz="1400" i="1" dirty="0" smtClean="0">
              <a:latin typeface="Bookman Old Style" pitchFamily="18" charset="0"/>
            </a:rPr>
            <a:t>этапа</a:t>
          </a:r>
          <a:endParaRPr lang="ru-RU" sz="1400" i="1" dirty="0">
            <a:latin typeface="Bookman Old Style" pitchFamily="18" charset="0"/>
          </a:endParaRPr>
        </a:p>
      </dgm:t>
    </dgm:pt>
    <dgm:pt modelId="{B334F6EB-FF0A-45DC-85CE-26FEF2BA32BA}" type="parTrans" cxnId="{005AE31F-C71C-4BDB-B832-CBB454C4C4EE}">
      <dgm:prSet/>
      <dgm:spPr/>
      <dgm:t>
        <a:bodyPr/>
        <a:lstStyle/>
        <a:p>
          <a:endParaRPr lang="ru-RU"/>
        </a:p>
      </dgm:t>
    </dgm:pt>
    <dgm:pt modelId="{DDEC8113-477B-46DE-835E-BF78C7CF37DB}" type="sibTrans" cxnId="{005AE31F-C71C-4BDB-B832-CBB454C4C4EE}">
      <dgm:prSet/>
      <dgm:spPr/>
      <dgm:t>
        <a:bodyPr/>
        <a:lstStyle/>
        <a:p>
          <a:endParaRPr lang="ru-RU"/>
        </a:p>
      </dgm:t>
    </dgm:pt>
    <dgm:pt modelId="{779A289E-8C7E-4772-9008-44944FAC104B}">
      <dgm:prSet phldrT="[Текст]"/>
      <dgm:spPr/>
      <dgm:t>
        <a:bodyPr/>
        <a:lstStyle/>
        <a:p>
          <a:r>
            <a:rPr lang="ru-RU" i="1" dirty="0" smtClean="0">
              <a:latin typeface="Bookman Old Style" pitchFamily="18" charset="0"/>
            </a:rPr>
            <a:t>Различные виды игр</a:t>
          </a:r>
          <a:endParaRPr lang="ru-RU" i="1" dirty="0">
            <a:latin typeface="Bookman Old Style" pitchFamily="18" charset="0"/>
          </a:endParaRPr>
        </a:p>
      </dgm:t>
    </dgm:pt>
    <dgm:pt modelId="{AF26E8AA-2BC7-4EF8-ADE8-9D2DB4BBB79D}" type="parTrans" cxnId="{1021E3C9-99F1-434C-8018-10172C5A6104}">
      <dgm:prSet/>
      <dgm:spPr/>
      <dgm:t>
        <a:bodyPr/>
        <a:lstStyle/>
        <a:p>
          <a:endParaRPr lang="ru-RU"/>
        </a:p>
      </dgm:t>
    </dgm:pt>
    <dgm:pt modelId="{748B5DB3-38D6-411E-BA12-289557D45CAD}" type="sibTrans" cxnId="{1021E3C9-99F1-434C-8018-10172C5A6104}">
      <dgm:prSet/>
      <dgm:spPr/>
      <dgm:t>
        <a:bodyPr/>
        <a:lstStyle/>
        <a:p>
          <a:endParaRPr lang="ru-RU"/>
        </a:p>
      </dgm:t>
    </dgm:pt>
    <dgm:pt modelId="{180C29C8-CC45-4FD8-83C5-F5F966AB21DB}">
      <dgm:prSet phldrT="[Текст]"/>
      <dgm:spPr/>
      <dgm:t>
        <a:bodyPr/>
        <a:lstStyle/>
        <a:p>
          <a:r>
            <a:rPr lang="ru-RU" i="1" dirty="0" smtClean="0">
              <a:latin typeface="Bookman Old Style" pitchFamily="18" charset="0"/>
            </a:rPr>
            <a:t>Рассказы воспитателя, чтение худ. литературы</a:t>
          </a:r>
          <a:endParaRPr lang="ru-RU" i="1" dirty="0">
            <a:latin typeface="Bookman Old Style" pitchFamily="18" charset="0"/>
          </a:endParaRPr>
        </a:p>
      </dgm:t>
    </dgm:pt>
    <dgm:pt modelId="{4172FF6A-861A-4D47-ADB9-DAB2FE2358A5}" type="parTrans" cxnId="{9112D135-00EC-4E74-B3FA-1D025617FB57}">
      <dgm:prSet/>
      <dgm:spPr/>
      <dgm:t>
        <a:bodyPr/>
        <a:lstStyle/>
        <a:p>
          <a:endParaRPr lang="ru-RU"/>
        </a:p>
      </dgm:t>
    </dgm:pt>
    <dgm:pt modelId="{F5EF41A8-FAF3-41F8-871A-7EC2CD9F71FE}" type="sibTrans" cxnId="{9112D135-00EC-4E74-B3FA-1D025617FB57}">
      <dgm:prSet/>
      <dgm:spPr/>
      <dgm:t>
        <a:bodyPr/>
        <a:lstStyle/>
        <a:p>
          <a:endParaRPr lang="ru-RU"/>
        </a:p>
      </dgm:t>
    </dgm:pt>
    <dgm:pt modelId="{E875FF12-0AEE-409A-8212-CE2D41DE1EC4}">
      <dgm:prSet phldrT="[Текст]" custT="1"/>
      <dgm:spPr/>
      <dgm:t>
        <a:bodyPr/>
        <a:lstStyle/>
        <a:p>
          <a:r>
            <a:rPr lang="ru-RU" sz="1300" i="1" dirty="0" smtClean="0">
              <a:latin typeface="Bookman Old Style" pitchFamily="18" charset="0"/>
            </a:rPr>
            <a:t>Различные виды </a:t>
          </a:r>
          <a:r>
            <a:rPr lang="ru-RU" sz="1300" i="1" dirty="0" err="1" smtClean="0">
              <a:latin typeface="Bookman Old Style" pitchFamily="18" charset="0"/>
            </a:rPr>
            <a:t>художествен-ного</a:t>
          </a:r>
          <a:r>
            <a:rPr lang="ru-RU" sz="1300" i="1" dirty="0" smtClean="0">
              <a:latin typeface="Bookman Old Style" pitchFamily="18" charset="0"/>
            </a:rPr>
            <a:t> творчества</a:t>
          </a:r>
        </a:p>
        <a:p>
          <a:r>
            <a:rPr lang="ru-RU" sz="1300" i="1" dirty="0" smtClean="0">
              <a:latin typeface="Bookman Old Style" pitchFamily="18" charset="0"/>
            </a:rPr>
            <a:t>(в группе и дома)</a:t>
          </a:r>
          <a:endParaRPr lang="ru-RU" sz="1300" i="1" dirty="0">
            <a:latin typeface="Bookman Old Style" pitchFamily="18" charset="0"/>
          </a:endParaRPr>
        </a:p>
      </dgm:t>
    </dgm:pt>
    <dgm:pt modelId="{75F61125-03C6-4D61-A643-F573F6D34BCC}" type="parTrans" cxnId="{53CD3583-1802-4121-82CF-33CEA592D8C0}">
      <dgm:prSet/>
      <dgm:spPr/>
      <dgm:t>
        <a:bodyPr/>
        <a:lstStyle/>
        <a:p>
          <a:endParaRPr lang="ru-RU"/>
        </a:p>
      </dgm:t>
    </dgm:pt>
    <dgm:pt modelId="{F293A9E1-459A-42FA-A72A-8E9C3D94450D}" type="sibTrans" cxnId="{53CD3583-1802-4121-82CF-33CEA592D8C0}">
      <dgm:prSet/>
      <dgm:spPr/>
      <dgm:t>
        <a:bodyPr/>
        <a:lstStyle/>
        <a:p>
          <a:endParaRPr lang="ru-RU"/>
        </a:p>
      </dgm:t>
    </dgm:pt>
    <dgm:pt modelId="{886B8C57-D3E5-4B2B-816B-CFB1469053B5}">
      <dgm:prSet custT="1"/>
      <dgm:spPr/>
      <dgm:t>
        <a:bodyPr/>
        <a:lstStyle/>
        <a:p>
          <a:r>
            <a:rPr lang="ru-RU" sz="1400" i="1" dirty="0" smtClean="0">
              <a:latin typeface="Bookman Old Style" pitchFamily="18" charset="0"/>
            </a:rPr>
            <a:t>Рассматривание </a:t>
          </a:r>
          <a:r>
            <a:rPr lang="ru-RU" sz="1400" i="1" dirty="0" err="1" smtClean="0">
              <a:latin typeface="Bookman Old Style" pitchFamily="18" charset="0"/>
            </a:rPr>
            <a:t>дидактичес-ких</a:t>
          </a:r>
          <a:r>
            <a:rPr lang="ru-RU" sz="1400" i="1" dirty="0" smtClean="0">
              <a:latin typeface="Bookman Old Style" pitchFamily="18" charset="0"/>
            </a:rPr>
            <a:t> картин, </a:t>
          </a:r>
          <a:r>
            <a:rPr lang="ru-RU" sz="1400" i="1" dirty="0" err="1" smtClean="0">
              <a:latin typeface="Bookman Old Style" pitchFamily="18" charset="0"/>
            </a:rPr>
            <a:t>иллюстра-ций</a:t>
          </a:r>
          <a:endParaRPr lang="ru-RU" sz="1400" i="1" dirty="0">
            <a:latin typeface="Bookman Old Style" pitchFamily="18" charset="0"/>
          </a:endParaRPr>
        </a:p>
      </dgm:t>
    </dgm:pt>
    <dgm:pt modelId="{BBF245B8-A0E1-4A99-A60A-EA11FAC97130}" type="parTrans" cxnId="{4F17548E-5BC9-45E8-8298-E31A64C197A7}">
      <dgm:prSet/>
      <dgm:spPr/>
      <dgm:t>
        <a:bodyPr/>
        <a:lstStyle/>
        <a:p>
          <a:endParaRPr lang="ru-RU"/>
        </a:p>
      </dgm:t>
    </dgm:pt>
    <dgm:pt modelId="{0E3528F5-6D46-4872-861C-8856DDC9F5E4}" type="sibTrans" cxnId="{4F17548E-5BC9-45E8-8298-E31A64C197A7}">
      <dgm:prSet/>
      <dgm:spPr/>
      <dgm:t>
        <a:bodyPr/>
        <a:lstStyle/>
        <a:p>
          <a:endParaRPr lang="ru-RU"/>
        </a:p>
      </dgm:t>
    </dgm:pt>
    <dgm:pt modelId="{13B5647D-F607-442C-A311-EA896162A224}">
      <dgm:prSet custT="1"/>
      <dgm:spPr/>
      <dgm:t>
        <a:bodyPr/>
        <a:lstStyle/>
        <a:p>
          <a:r>
            <a:rPr lang="ru-RU" sz="1300" b="0" i="1" dirty="0" smtClean="0">
              <a:latin typeface="Bookman Old Style" pitchFamily="18" charset="0"/>
            </a:rPr>
            <a:t>Наблюдения за </a:t>
          </a:r>
          <a:r>
            <a:rPr lang="ru-RU" sz="1300" b="0" i="1" dirty="0" err="1" smtClean="0">
              <a:latin typeface="Bookman Old Style" pitchFamily="18" charset="0"/>
            </a:rPr>
            <a:t>транспор-том</a:t>
          </a:r>
          <a:r>
            <a:rPr lang="ru-RU" sz="1300" b="0" i="1" dirty="0" smtClean="0">
              <a:latin typeface="Bookman Old Style" pitchFamily="18" charset="0"/>
            </a:rPr>
            <a:t> и пешеходами</a:t>
          </a:r>
        </a:p>
        <a:p>
          <a:r>
            <a:rPr lang="ru-RU" sz="1200" b="0" i="1" dirty="0" smtClean="0">
              <a:latin typeface="Bookman Old Style" pitchFamily="18" charset="0"/>
            </a:rPr>
            <a:t>(с родителями)</a:t>
          </a:r>
          <a:endParaRPr lang="ru-RU" sz="1200" i="1" dirty="0">
            <a:latin typeface="Bookman Old Style" pitchFamily="18" charset="0"/>
          </a:endParaRPr>
        </a:p>
      </dgm:t>
    </dgm:pt>
    <dgm:pt modelId="{5C99CDE0-E9D7-4399-9526-13F45328B705}" type="parTrans" cxnId="{2CFA6E40-4674-40FF-9750-4F64A60F209F}">
      <dgm:prSet/>
      <dgm:spPr/>
      <dgm:t>
        <a:bodyPr/>
        <a:lstStyle/>
        <a:p>
          <a:endParaRPr lang="ru-RU"/>
        </a:p>
      </dgm:t>
    </dgm:pt>
    <dgm:pt modelId="{9ABD2D1C-3BDA-4B55-9D31-E3EB11062407}" type="sibTrans" cxnId="{2CFA6E40-4674-40FF-9750-4F64A60F209F}">
      <dgm:prSet/>
      <dgm:spPr/>
      <dgm:t>
        <a:bodyPr/>
        <a:lstStyle/>
        <a:p>
          <a:endParaRPr lang="ru-RU"/>
        </a:p>
      </dgm:t>
    </dgm:pt>
    <dgm:pt modelId="{98CEB917-DF81-43E1-B004-D6C694B487BF}">
      <dgm:prSet custT="1"/>
      <dgm:spPr/>
      <dgm:t>
        <a:bodyPr/>
        <a:lstStyle/>
        <a:p>
          <a:r>
            <a:rPr lang="ru-RU" sz="1400" i="1" dirty="0" smtClean="0">
              <a:latin typeface="Bookman Old Style" pitchFamily="18" charset="0"/>
            </a:rPr>
            <a:t>Беседы  на тему ПДД</a:t>
          </a:r>
          <a:endParaRPr lang="ru-RU" sz="1400" i="1" dirty="0">
            <a:latin typeface="Bookman Old Style" pitchFamily="18" charset="0"/>
          </a:endParaRPr>
        </a:p>
      </dgm:t>
    </dgm:pt>
    <dgm:pt modelId="{482846F3-96C7-4F70-9308-013F4D4F3F28}" type="parTrans" cxnId="{5188554E-49E2-41B6-98C5-9DCAD70C88CD}">
      <dgm:prSet/>
      <dgm:spPr/>
      <dgm:t>
        <a:bodyPr/>
        <a:lstStyle/>
        <a:p>
          <a:endParaRPr lang="ru-RU"/>
        </a:p>
      </dgm:t>
    </dgm:pt>
    <dgm:pt modelId="{102476FD-31D0-4692-ADEE-84F0B221022C}" type="sibTrans" cxnId="{5188554E-49E2-41B6-98C5-9DCAD70C88CD}">
      <dgm:prSet/>
      <dgm:spPr/>
      <dgm:t>
        <a:bodyPr/>
        <a:lstStyle/>
        <a:p>
          <a:endParaRPr lang="ru-RU"/>
        </a:p>
      </dgm:t>
    </dgm:pt>
    <dgm:pt modelId="{5BA34325-A5FD-49A1-9EC2-5003B86122AE}" type="pres">
      <dgm:prSet presAssocID="{D84A66DB-32F9-4032-B9AE-E187C448FE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1A253C-A4D5-4E1F-B0D7-6946CA7CB51F}" type="pres">
      <dgm:prSet presAssocID="{BBC6BA25-914F-41E1-B627-9BD940BA9620}" presName="centerShape" presStyleLbl="node0" presStyleIdx="0" presStyleCnt="1"/>
      <dgm:spPr/>
      <dgm:t>
        <a:bodyPr/>
        <a:lstStyle/>
        <a:p>
          <a:endParaRPr lang="ru-RU"/>
        </a:p>
      </dgm:t>
    </dgm:pt>
    <dgm:pt modelId="{0C8AC65B-671D-4C33-9F3A-E2A975612102}" type="pres">
      <dgm:prSet presAssocID="{AF26E8AA-2BC7-4EF8-ADE8-9D2DB4BBB79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D9BA53FF-DA28-4118-9990-3A788ACBAAD8}" type="pres">
      <dgm:prSet presAssocID="{AF26E8AA-2BC7-4EF8-ADE8-9D2DB4BBB79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25037A9-CBB8-466E-A1CB-C6E5000244A3}" type="pres">
      <dgm:prSet presAssocID="{779A289E-8C7E-4772-9008-44944FAC104B}" presName="node" presStyleLbl="node1" presStyleIdx="0" presStyleCnt="6" custRadScaleRad="100163" custRadScaleInc="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0239-8616-4AEA-9C37-FB9952A6FB27}" type="pres">
      <dgm:prSet presAssocID="{BBF245B8-A0E1-4A99-A60A-EA11FAC97130}" presName="parTrans" presStyleLbl="sibTrans2D1" presStyleIdx="1" presStyleCnt="6"/>
      <dgm:spPr/>
      <dgm:t>
        <a:bodyPr/>
        <a:lstStyle/>
        <a:p>
          <a:endParaRPr lang="ru-RU"/>
        </a:p>
      </dgm:t>
    </dgm:pt>
    <dgm:pt modelId="{4A3D4781-6C4A-4BC0-9A76-932B17CC756C}" type="pres">
      <dgm:prSet presAssocID="{BBF245B8-A0E1-4A99-A60A-EA11FAC9713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146DD7F-4061-426C-9AE0-B46227AFB07A}" type="pres">
      <dgm:prSet presAssocID="{886B8C57-D3E5-4B2B-816B-CFB1469053B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980D4-ED90-4E5D-8C9A-A57AF04B9CB2}" type="pres">
      <dgm:prSet presAssocID="{4172FF6A-861A-4D47-ADB9-DAB2FE2358A5}" presName="parTrans" presStyleLbl="sibTrans2D1" presStyleIdx="2" presStyleCnt="6"/>
      <dgm:spPr/>
      <dgm:t>
        <a:bodyPr/>
        <a:lstStyle/>
        <a:p>
          <a:endParaRPr lang="ru-RU"/>
        </a:p>
      </dgm:t>
    </dgm:pt>
    <dgm:pt modelId="{E63FC6FE-A559-46BB-932D-FD3ED873DE6D}" type="pres">
      <dgm:prSet presAssocID="{4172FF6A-861A-4D47-ADB9-DAB2FE2358A5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E76AC29-995D-4773-B311-02976FE18365}" type="pres">
      <dgm:prSet presAssocID="{180C29C8-CC45-4FD8-83C5-F5F966AB21DB}" presName="node" presStyleLbl="node1" presStyleIdx="2" presStyleCnt="6" custRadScaleRad="97084" custRadScaleInc="-7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9891D-78BB-4CA4-845C-06D15B7F7130}" type="pres">
      <dgm:prSet presAssocID="{482846F3-96C7-4F70-9308-013F4D4F3F28}" presName="parTrans" presStyleLbl="sibTrans2D1" presStyleIdx="3" presStyleCnt="6"/>
      <dgm:spPr/>
      <dgm:t>
        <a:bodyPr/>
        <a:lstStyle/>
        <a:p>
          <a:endParaRPr lang="ru-RU"/>
        </a:p>
      </dgm:t>
    </dgm:pt>
    <dgm:pt modelId="{9638C8B3-7886-4436-8C5A-F7B55EDAE4A1}" type="pres">
      <dgm:prSet presAssocID="{482846F3-96C7-4F70-9308-013F4D4F3F2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D4BA672-B99F-4AF0-B86A-7A09B2E0418F}" type="pres">
      <dgm:prSet presAssocID="{98CEB917-DF81-43E1-B004-D6C694B487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E0AA5-24E0-4CB6-A636-B49B8B878687}" type="pres">
      <dgm:prSet presAssocID="{5C99CDE0-E9D7-4399-9526-13F45328B705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E258EA9-8536-44C5-A6E9-8D545983F4F0}" type="pres">
      <dgm:prSet presAssocID="{5C99CDE0-E9D7-4399-9526-13F45328B70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7043D97-C6E9-438A-A44D-09D10F2FA349}" type="pres">
      <dgm:prSet presAssocID="{13B5647D-F607-442C-A311-EA896162A2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66A2F-7CC6-4203-AA7E-AF501DF4687E}" type="pres">
      <dgm:prSet presAssocID="{75F61125-03C6-4D61-A643-F573F6D34BCC}" presName="parTrans" presStyleLbl="sibTrans2D1" presStyleIdx="5" presStyleCnt="6"/>
      <dgm:spPr/>
      <dgm:t>
        <a:bodyPr/>
        <a:lstStyle/>
        <a:p>
          <a:endParaRPr lang="ru-RU"/>
        </a:p>
      </dgm:t>
    </dgm:pt>
    <dgm:pt modelId="{C208F992-D871-47FE-ACE0-EEB4AE749A40}" type="pres">
      <dgm:prSet presAssocID="{75F61125-03C6-4D61-A643-F573F6D34BCC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85C7FDC-B996-48C8-B293-58BDF2F43147}" type="pres">
      <dgm:prSet presAssocID="{E875FF12-0AEE-409A-8212-CE2D41DE1EC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24246B-E915-4C9C-A992-2BF9A23798A1}" type="presOf" srcId="{482846F3-96C7-4F70-9308-013F4D4F3F28}" destId="{9638C8B3-7886-4436-8C5A-F7B55EDAE4A1}" srcOrd="1" destOrd="0" presId="urn:microsoft.com/office/officeart/2005/8/layout/radial5"/>
    <dgm:cxn modelId="{A85B543B-EC3A-4EC7-8356-A582057AF2F7}" type="presOf" srcId="{779A289E-8C7E-4772-9008-44944FAC104B}" destId="{E25037A9-CBB8-466E-A1CB-C6E5000244A3}" srcOrd="0" destOrd="0" presId="urn:microsoft.com/office/officeart/2005/8/layout/radial5"/>
    <dgm:cxn modelId="{4541BEBC-C41A-4089-BF40-1B48899564E4}" type="presOf" srcId="{75F61125-03C6-4D61-A643-F573F6D34BCC}" destId="{06666A2F-7CC6-4203-AA7E-AF501DF4687E}" srcOrd="0" destOrd="0" presId="urn:microsoft.com/office/officeart/2005/8/layout/radial5"/>
    <dgm:cxn modelId="{16CE9E75-905F-4CB9-A939-BB3B190D49C4}" type="presOf" srcId="{4172FF6A-861A-4D47-ADB9-DAB2FE2358A5}" destId="{A53980D4-ED90-4E5D-8C9A-A57AF04B9CB2}" srcOrd="0" destOrd="0" presId="urn:microsoft.com/office/officeart/2005/8/layout/radial5"/>
    <dgm:cxn modelId="{5188554E-49E2-41B6-98C5-9DCAD70C88CD}" srcId="{BBC6BA25-914F-41E1-B627-9BD940BA9620}" destId="{98CEB917-DF81-43E1-B004-D6C694B487BF}" srcOrd="3" destOrd="0" parTransId="{482846F3-96C7-4F70-9308-013F4D4F3F28}" sibTransId="{102476FD-31D0-4692-ADEE-84F0B221022C}"/>
    <dgm:cxn modelId="{53CD3583-1802-4121-82CF-33CEA592D8C0}" srcId="{BBC6BA25-914F-41E1-B627-9BD940BA9620}" destId="{E875FF12-0AEE-409A-8212-CE2D41DE1EC4}" srcOrd="5" destOrd="0" parTransId="{75F61125-03C6-4D61-A643-F573F6D34BCC}" sibTransId="{F293A9E1-459A-42FA-A72A-8E9C3D94450D}"/>
    <dgm:cxn modelId="{63E550AF-F60F-42CB-BD7D-F6737BD4ECD3}" type="presOf" srcId="{13B5647D-F607-442C-A311-EA896162A224}" destId="{B7043D97-C6E9-438A-A44D-09D10F2FA349}" srcOrd="0" destOrd="0" presId="urn:microsoft.com/office/officeart/2005/8/layout/radial5"/>
    <dgm:cxn modelId="{5D994CF5-D799-45F5-A208-1163F06FC401}" type="presOf" srcId="{482846F3-96C7-4F70-9308-013F4D4F3F28}" destId="{67F9891D-78BB-4CA4-845C-06D15B7F7130}" srcOrd="0" destOrd="0" presId="urn:microsoft.com/office/officeart/2005/8/layout/radial5"/>
    <dgm:cxn modelId="{2CFA6E40-4674-40FF-9750-4F64A60F209F}" srcId="{BBC6BA25-914F-41E1-B627-9BD940BA9620}" destId="{13B5647D-F607-442C-A311-EA896162A224}" srcOrd="4" destOrd="0" parTransId="{5C99CDE0-E9D7-4399-9526-13F45328B705}" sibTransId="{9ABD2D1C-3BDA-4B55-9D31-E3EB11062407}"/>
    <dgm:cxn modelId="{EDA3159F-6B9C-4E03-9EEB-EBB1692342BE}" type="presOf" srcId="{BBF245B8-A0E1-4A99-A60A-EA11FAC97130}" destId="{4A3D4781-6C4A-4BC0-9A76-932B17CC756C}" srcOrd="1" destOrd="0" presId="urn:microsoft.com/office/officeart/2005/8/layout/radial5"/>
    <dgm:cxn modelId="{351B80D8-3AC0-4F87-8E83-196B8320C85B}" type="presOf" srcId="{BBC6BA25-914F-41E1-B627-9BD940BA9620}" destId="{4E1A253C-A4D5-4E1F-B0D7-6946CA7CB51F}" srcOrd="0" destOrd="0" presId="urn:microsoft.com/office/officeart/2005/8/layout/radial5"/>
    <dgm:cxn modelId="{9DA6E0B4-EF42-4861-A633-6688B1A4DCD5}" type="presOf" srcId="{5C99CDE0-E9D7-4399-9526-13F45328B705}" destId="{1E258EA9-8536-44C5-A6E9-8D545983F4F0}" srcOrd="1" destOrd="0" presId="urn:microsoft.com/office/officeart/2005/8/layout/radial5"/>
    <dgm:cxn modelId="{1021E3C9-99F1-434C-8018-10172C5A6104}" srcId="{BBC6BA25-914F-41E1-B627-9BD940BA9620}" destId="{779A289E-8C7E-4772-9008-44944FAC104B}" srcOrd="0" destOrd="0" parTransId="{AF26E8AA-2BC7-4EF8-ADE8-9D2DB4BBB79D}" sibTransId="{748B5DB3-38D6-411E-BA12-289557D45CAD}"/>
    <dgm:cxn modelId="{B1768E55-122F-4CEE-A929-AAAC38E62514}" type="presOf" srcId="{5C99CDE0-E9D7-4399-9526-13F45328B705}" destId="{DB5E0AA5-24E0-4CB6-A636-B49B8B878687}" srcOrd="0" destOrd="0" presId="urn:microsoft.com/office/officeart/2005/8/layout/radial5"/>
    <dgm:cxn modelId="{710B6C51-FF3E-4159-A6C0-A6B2210B1784}" type="presOf" srcId="{886B8C57-D3E5-4B2B-816B-CFB1469053B5}" destId="{7146DD7F-4061-426C-9AE0-B46227AFB07A}" srcOrd="0" destOrd="0" presId="urn:microsoft.com/office/officeart/2005/8/layout/radial5"/>
    <dgm:cxn modelId="{C0EFA3F3-C788-456A-B719-A87FAF3F724E}" type="presOf" srcId="{D84A66DB-32F9-4032-B9AE-E187C448FE39}" destId="{5BA34325-A5FD-49A1-9EC2-5003B86122AE}" srcOrd="0" destOrd="0" presId="urn:microsoft.com/office/officeart/2005/8/layout/radial5"/>
    <dgm:cxn modelId="{A2DE86ED-0EFB-41E4-B854-DE0342E4F771}" type="presOf" srcId="{BBF245B8-A0E1-4A99-A60A-EA11FAC97130}" destId="{FCED0239-8616-4AEA-9C37-FB9952A6FB27}" srcOrd="0" destOrd="0" presId="urn:microsoft.com/office/officeart/2005/8/layout/radial5"/>
    <dgm:cxn modelId="{005AE31F-C71C-4BDB-B832-CBB454C4C4EE}" srcId="{D84A66DB-32F9-4032-B9AE-E187C448FE39}" destId="{BBC6BA25-914F-41E1-B627-9BD940BA9620}" srcOrd="0" destOrd="0" parTransId="{B334F6EB-FF0A-45DC-85CE-26FEF2BA32BA}" sibTransId="{DDEC8113-477B-46DE-835E-BF78C7CF37DB}"/>
    <dgm:cxn modelId="{4F17548E-5BC9-45E8-8298-E31A64C197A7}" srcId="{BBC6BA25-914F-41E1-B627-9BD940BA9620}" destId="{886B8C57-D3E5-4B2B-816B-CFB1469053B5}" srcOrd="1" destOrd="0" parTransId="{BBF245B8-A0E1-4A99-A60A-EA11FAC97130}" sibTransId="{0E3528F5-6D46-4872-861C-8856DDC9F5E4}"/>
    <dgm:cxn modelId="{EF39E020-2156-48DA-9A0E-EC0B19439B2E}" type="presOf" srcId="{180C29C8-CC45-4FD8-83C5-F5F966AB21DB}" destId="{7E76AC29-995D-4773-B311-02976FE18365}" srcOrd="0" destOrd="0" presId="urn:microsoft.com/office/officeart/2005/8/layout/radial5"/>
    <dgm:cxn modelId="{9112D135-00EC-4E74-B3FA-1D025617FB57}" srcId="{BBC6BA25-914F-41E1-B627-9BD940BA9620}" destId="{180C29C8-CC45-4FD8-83C5-F5F966AB21DB}" srcOrd="2" destOrd="0" parTransId="{4172FF6A-861A-4D47-ADB9-DAB2FE2358A5}" sibTransId="{F5EF41A8-FAF3-41F8-871A-7EC2CD9F71FE}"/>
    <dgm:cxn modelId="{552C3D54-8ACC-4DBA-930A-5F533876B805}" type="presOf" srcId="{75F61125-03C6-4D61-A643-F573F6D34BCC}" destId="{C208F992-D871-47FE-ACE0-EEB4AE749A40}" srcOrd="1" destOrd="0" presId="urn:microsoft.com/office/officeart/2005/8/layout/radial5"/>
    <dgm:cxn modelId="{FF056555-FC48-4655-BE4B-E7A02C3D10AC}" type="presOf" srcId="{AF26E8AA-2BC7-4EF8-ADE8-9D2DB4BBB79D}" destId="{0C8AC65B-671D-4C33-9F3A-E2A975612102}" srcOrd="0" destOrd="0" presId="urn:microsoft.com/office/officeart/2005/8/layout/radial5"/>
    <dgm:cxn modelId="{EF49B359-0FE6-4E00-97F3-82A15D8BBC8D}" type="presOf" srcId="{AF26E8AA-2BC7-4EF8-ADE8-9D2DB4BBB79D}" destId="{D9BA53FF-DA28-4118-9990-3A788ACBAAD8}" srcOrd="1" destOrd="0" presId="urn:microsoft.com/office/officeart/2005/8/layout/radial5"/>
    <dgm:cxn modelId="{93AC47CF-7639-45C2-B4D9-9296B9736D56}" type="presOf" srcId="{E875FF12-0AEE-409A-8212-CE2D41DE1EC4}" destId="{A85C7FDC-B996-48C8-B293-58BDF2F43147}" srcOrd="0" destOrd="0" presId="urn:microsoft.com/office/officeart/2005/8/layout/radial5"/>
    <dgm:cxn modelId="{D99230BA-36AF-4F00-B9F0-8EC4520A72BB}" type="presOf" srcId="{98CEB917-DF81-43E1-B004-D6C694B487BF}" destId="{3D4BA672-B99F-4AF0-B86A-7A09B2E0418F}" srcOrd="0" destOrd="0" presId="urn:microsoft.com/office/officeart/2005/8/layout/radial5"/>
    <dgm:cxn modelId="{8F6A5C13-6E01-4041-9930-7AFF5CE9C654}" type="presOf" srcId="{4172FF6A-861A-4D47-ADB9-DAB2FE2358A5}" destId="{E63FC6FE-A559-46BB-932D-FD3ED873DE6D}" srcOrd="1" destOrd="0" presId="urn:microsoft.com/office/officeart/2005/8/layout/radial5"/>
    <dgm:cxn modelId="{C67855BA-BD80-4DE4-A939-6944977947D1}" type="presParOf" srcId="{5BA34325-A5FD-49A1-9EC2-5003B86122AE}" destId="{4E1A253C-A4D5-4E1F-B0D7-6946CA7CB51F}" srcOrd="0" destOrd="0" presId="urn:microsoft.com/office/officeart/2005/8/layout/radial5"/>
    <dgm:cxn modelId="{1B3635D6-B3DD-4593-9B0A-F245E24A53B7}" type="presParOf" srcId="{5BA34325-A5FD-49A1-9EC2-5003B86122AE}" destId="{0C8AC65B-671D-4C33-9F3A-E2A975612102}" srcOrd="1" destOrd="0" presId="urn:microsoft.com/office/officeart/2005/8/layout/radial5"/>
    <dgm:cxn modelId="{FDA0FEC0-7A43-4484-A491-D2CA5E28E2F4}" type="presParOf" srcId="{0C8AC65B-671D-4C33-9F3A-E2A975612102}" destId="{D9BA53FF-DA28-4118-9990-3A788ACBAAD8}" srcOrd="0" destOrd="0" presId="urn:microsoft.com/office/officeart/2005/8/layout/radial5"/>
    <dgm:cxn modelId="{8A724ABB-0380-43B9-AA63-1D09E5B903AD}" type="presParOf" srcId="{5BA34325-A5FD-49A1-9EC2-5003B86122AE}" destId="{E25037A9-CBB8-466E-A1CB-C6E5000244A3}" srcOrd="2" destOrd="0" presId="urn:microsoft.com/office/officeart/2005/8/layout/radial5"/>
    <dgm:cxn modelId="{44617F95-7E04-43D8-845C-5918E23D80CA}" type="presParOf" srcId="{5BA34325-A5FD-49A1-9EC2-5003B86122AE}" destId="{FCED0239-8616-4AEA-9C37-FB9952A6FB27}" srcOrd="3" destOrd="0" presId="urn:microsoft.com/office/officeart/2005/8/layout/radial5"/>
    <dgm:cxn modelId="{871B6EA0-9A79-4C9D-B024-ACF2F9F73BC7}" type="presParOf" srcId="{FCED0239-8616-4AEA-9C37-FB9952A6FB27}" destId="{4A3D4781-6C4A-4BC0-9A76-932B17CC756C}" srcOrd="0" destOrd="0" presId="urn:microsoft.com/office/officeart/2005/8/layout/radial5"/>
    <dgm:cxn modelId="{96276C93-81EF-4B63-97C0-18A3FAF2B77C}" type="presParOf" srcId="{5BA34325-A5FD-49A1-9EC2-5003B86122AE}" destId="{7146DD7F-4061-426C-9AE0-B46227AFB07A}" srcOrd="4" destOrd="0" presId="urn:microsoft.com/office/officeart/2005/8/layout/radial5"/>
    <dgm:cxn modelId="{36B4DE83-FE98-4EE2-8459-917FD8E3E8B7}" type="presParOf" srcId="{5BA34325-A5FD-49A1-9EC2-5003B86122AE}" destId="{A53980D4-ED90-4E5D-8C9A-A57AF04B9CB2}" srcOrd="5" destOrd="0" presId="urn:microsoft.com/office/officeart/2005/8/layout/radial5"/>
    <dgm:cxn modelId="{9DE16286-892A-466D-960D-17F8CB8E8DE2}" type="presParOf" srcId="{A53980D4-ED90-4E5D-8C9A-A57AF04B9CB2}" destId="{E63FC6FE-A559-46BB-932D-FD3ED873DE6D}" srcOrd="0" destOrd="0" presId="urn:microsoft.com/office/officeart/2005/8/layout/radial5"/>
    <dgm:cxn modelId="{8B79C3DB-06E3-4D3C-99C0-29C3F4822F59}" type="presParOf" srcId="{5BA34325-A5FD-49A1-9EC2-5003B86122AE}" destId="{7E76AC29-995D-4773-B311-02976FE18365}" srcOrd="6" destOrd="0" presId="urn:microsoft.com/office/officeart/2005/8/layout/radial5"/>
    <dgm:cxn modelId="{C7EEB7E1-4808-45E3-BD30-211F036E6910}" type="presParOf" srcId="{5BA34325-A5FD-49A1-9EC2-5003B86122AE}" destId="{67F9891D-78BB-4CA4-845C-06D15B7F7130}" srcOrd="7" destOrd="0" presId="urn:microsoft.com/office/officeart/2005/8/layout/radial5"/>
    <dgm:cxn modelId="{5818335B-DC76-4D18-A678-F40A776771DA}" type="presParOf" srcId="{67F9891D-78BB-4CA4-845C-06D15B7F7130}" destId="{9638C8B3-7886-4436-8C5A-F7B55EDAE4A1}" srcOrd="0" destOrd="0" presId="urn:microsoft.com/office/officeart/2005/8/layout/radial5"/>
    <dgm:cxn modelId="{CAE2657B-C76E-4443-9C24-DCB02D9D4469}" type="presParOf" srcId="{5BA34325-A5FD-49A1-9EC2-5003B86122AE}" destId="{3D4BA672-B99F-4AF0-B86A-7A09B2E0418F}" srcOrd="8" destOrd="0" presId="urn:microsoft.com/office/officeart/2005/8/layout/radial5"/>
    <dgm:cxn modelId="{42F60D37-4E12-4FB0-BE8A-F230D6F269D9}" type="presParOf" srcId="{5BA34325-A5FD-49A1-9EC2-5003B86122AE}" destId="{DB5E0AA5-24E0-4CB6-A636-B49B8B878687}" srcOrd="9" destOrd="0" presId="urn:microsoft.com/office/officeart/2005/8/layout/radial5"/>
    <dgm:cxn modelId="{827FE9DD-ACF4-44AE-A102-20F28589C7EB}" type="presParOf" srcId="{DB5E0AA5-24E0-4CB6-A636-B49B8B878687}" destId="{1E258EA9-8536-44C5-A6E9-8D545983F4F0}" srcOrd="0" destOrd="0" presId="urn:microsoft.com/office/officeart/2005/8/layout/radial5"/>
    <dgm:cxn modelId="{20376E21-5E8B-4E9B-8C97-36DC4135E4E1}" type="presParOf" srcId="{5BA34325-A5FD-49A1-9EC2-5003B86122AE}" destId="{B7043D97-C6E9-438A-A44D-09D10F2FA349}" srcOrd="10" destOrd="0" presId="urn:microsoft.com/office/officeart/2005/8/layout/radial5"/>
    <dgm:cxn modelId="{5083CB6B-D288-408C-8C20-1BCF9BE89C2C}" type="presParOf" srcId="{5BA34325-A5FD-49A1-9EC2-5003B86122AE}" destId="{06666A2F-7CC6-4203-AA7E-AF501DF4687E}" srcOrd="11" destOrd="0" presId="urn:microsoft.com/office/officeart/2005/8/layout/radial5"/>
    <dgm:cxn modelId="{12C712C4-3003-4C52-A38C-CD3E90E5BDE5}" type="presParOf" srcId="{06666A2F-7CC6-4203-AA7E-AF501DF4687E}" destId="{C208F992-D871-47FE-ACE0-EEB4AE749A40}" srcOrd="0" destOrd="0" presId="urn:microsoft.com/office/officeart/2005/8/layout/radial5"/>
    <dgm:cxn modelId="{6B9FCF69-162C-4485-861A-60321EA5AB6F}" type="presParOf" srcId="{5BA34325-A5FD-49A1-9EC2-5003B86122AE}" destId="{A85C7FDC-B996-48C8-B293-58BDF2F4314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3E4C6-325B-4F88-AE9A-048D87628657}">
      <dsp:nvSpPr>
        <dsp:cNvPr id="0" name=""/>
        <dsp:cNvSpPr/>
      </dsp:nvSpPr>
      <dsp:spPr>
        <a:xfrm>
          <a:off x="560069" y="0"/>
          <a:ext cx="6347460" cy="59972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862150-83BA-4818-B013-081F541B8610}">
      <dsp:nvSpPr>
        <dsp:cNvPr id="0" name=""/>
        <dsp:cNvSpPr/>
      </dsp:nvSpPr>
      <dsp:spPr>
        <a:xfrm>
          <a:off x="82352" y="432044"/>
          <a:ext cx="1190513" cy="239891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shade val="8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shade val="8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>
              <a:latin typeface="Bookman Old Style" pitchFamily="18" charset="0"/>
            </a:rPr>
            <a:t>Тип проекта: познавательно – творческий.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i="1" kern="1200" dirty="0" smtClean="0">
              <a:latin typeface="Bookman Old Style" pitchFamily="18" charset="0"/>
            </a:rPr>
            <a:t/>
          </a:r>
          <a:br>
            <a:rPr lang="ru-RU" sz="900" i="1" kern="1200" dirty="0" smtClean="0">
              <a:latin typeface="Bookman Old Style" pitchFamily="18" charset="0"/>
            </a:rPr>
          </a:br>
          <a:r>
            <a:rPr lang="ru-RU" sz="900" i="1" kern="1200" dirty="0" err="1" smtClean="0">
              <a:latin typeface="Bookman Old Style" pitchFamily="18" charset="0"/>
            </a:rPr>
            <a:t>Продолжитель-ность</a:t>
          </a:r>
          <a:r>
            <a:rPr lang="ru-RU" sz="900" i="1" kern="1200" dirty="0" smtClean="0">
              <a:latin typeface="Bookman Old Style" pitchFamily="18" charset="0"/>
            </a:rPr>
            <a:t> проекта: долгосрочный</a:t>
          </a:r>
          <a:br>
            <a:rPr lang="ru-RU" sz="900" i="1" kern="1200" dirty="0" smtClean="0">
              <a:latin typeface="Bookman Old Style" pitchFamily="18" charset="0"/>
            </a:rPr>
          </a:br>
          <a:r>
            <a:rPr lang="ru-RU" sz="900" i="1" kern="1200" dirty="0" smtClean="0">
              <a:latin typeface="Bookman Old Style" pitchFamily="18" charset="0"/>
            </a:rPr>
            <a:t>(декабрь – январь)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i="1" kern="1200" dirty="0">
            <a:latin typeface="Bookman Old Style" pitchFamily="18" charset="0"/>
          </a:endParaRPr>
        </a:p>
      </dsp:txBody>
      <dsp:txXfrm>
        <a:off x="82352" y="432044"/>
        <a:ext cx="1190513" cy="2398912"/>
      </dsp:txXfrm>
    </dsp:sp>
    <dsp:sp modelId="{32A96ED5-8698-4410-B2E3-817EB306D2E3}">
      <dsp:nvSpPr>
        <dsp:cNvPr id="0" name=""/>
        <dsp:cNvSpPr/>
      </dsp:nvSpPr>
      <dsp:spPr>
        <a:xfrm>
          <a:off x="1306488" y="2664303"/>
          <a:ext cx="1207537" cy="239891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84751"/>
                <a:satOff val="-791"/>
                <a:lumOff val="5412"/>
                <a:alphaOff val="0"/>
                <a:shade val="63000"/>
              </a:schemeClr>
            </a:gs>
            <a:gs pos="30000">
              <a:schemeClr val="accent1">
                <a:shade val="80000"/>
                <a:hueOff val="84751"/>
                <a:satOff val="-791"/>
                <a:lumOff val="5412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84751"/>
                <a:satOff val="-791"/>
                <a:lumOff val="5412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84751"/>
                <a:satOff val="-791"/>
                <a:lumOff val="5412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84751"/>
                <a:satOff val="-791"/>
                <a:lumOff val="5412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84751"/>
                <a:satOff val="-791"/>
                <a:lumOff val="5412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shade val="80000"/>
              <a:hueOff val="84751"/>
              <a:satOff val="-791"/>
              <a:lumOff val="5412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i="1" kern="1200" dirty="0" smtClean="0">
              <a:latin typeface="Bookman Old Style" pitchFamily="18" charset="0"/>
            </a:rPr>
            <a:t>Интеграция образовательных областей: «Коммуникация», «Социализация», «Познание», «Чтение художественной литературы», «Художественное творчество», «Безопасность».</a:t>
          </a:r>
          <a:endParaRPr lang="ru-RU" sz="800" i="1" kern="1200" dirty="0">
            <a:latin typeface="Bookman Old Style" pitchFamily="18" charset="0"/>
          </a:endParaRPr>
        </a:p>
      </dsp:txBody>
      <dsp:txXfrm>
        <a:off x="1306488" y="2664303"/>
        <a:ext cx="1207537" cy="2398912"/>
      </dsp:txXfrm>
    </dsp:sp>
    <dsp:sp modelId="{78953606-9F66-4FD4-A7E4-CC29F81CD795}">
      <dsp:nvSpPr>
        <dsp:cNvPr id="0" name=""/>
        <dsp:cNvSpPr/>
      </dsp:nvSpPr>
      <dsp:spPr>
        <a:xfrm>
          <a:off x="2542810" y="360052"/>
          <a:ext cx="1190513" cy="239891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69502"/>
                <a:satOff val="-1581"/>
                <a:lumOff val="10824"/>
                <a:alphaOff val="0"/>
                <a:shade val="63000"/>
              </a:schemeClr>
            </a:gs>
            <a:gs pos="30000">
              <a:schemeClr val="accent1">
                <a:shade val="80000"/>
                <a:hueOff val="169502"/>
                <a:satOff val="-1581"/>
                <a:lumOff val="10824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169502"/>
                <a:satOff val="-1581"/>
                <a:lumOff val="10824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169502"/>
                <a:satOff val="-1581"/>
                <a:lumOff val="10824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169502"/>
                <a:satOff val="-1581"/>
                <a:lumOff val="10824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169502"/>
                <a:satOff val="-1581"/>
                <a:lumOff val="1082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shade val="80000"/>
              <a:hueOff val="169502"/>
              <a:satOff val="-1581"/>
              <a:lumOff val="10824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 smtClean="0">
              <a:latin typeface="Bookman Old Style" pitchFamily="18" charset="0"/>
            </a:rPr>
            <a:t>Актуальность темы</a:t>
          </a:r>
          <a:r>
            <a:rPr lang="ru-RU" sz="800" b="0" i="1" kern="1200" dirty="0" smtClean="0">
              <a:latin typeface="Bookman Old Style" pitchFamily="18" charset="0"/>
            </a:rPr>
            <a:t>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i="1" kern="1200" dirty="0" smtClean="0">
              <a:latin typeface="Bookman Old Style" pitchFamily="18" charset="0"/>
            </a:rPr>
            <a:t>Во многом безопасность пешехода  зависит от соблюдения им правил поведения на улице, поэтому необходимо обучать детей Правилам  безопасного поведения на дорогах через дидактические игры и упражнения, подвижные игры,  сюжетно – ролевые игры</a:t>
          </a:r>
          <a:endParaRPr lang="ru-RU" sz="800" i="1" kern="1200" dirty="0">
            <a:latin typeface="Bookman Old Style" pitchFamily="18" charset="0"/>
          </a:endParaRPr>
        </a:p>
      </dsp:txBody>
      <dsp:txXfrm>
        <a:off x="2542810" y="360052"/>
        <a:ext cx="1190513" cy="2398912"/>
      </dsp:txXfrm>
    </dsp:sp>
    <dsp:sp modelId="{B6D0EB49-C3AB-4AFA-B367-D673D212722E}">
      <dsp:nvSpPr>
        <dsp:cNvPr id="0" name=""/>
        <dsp:cNvSpPr/>
      </dsp:nvSpPr>
      <dsp:spPr>
        <a:xfrm>
          <a:off x="3826767" y="2736294"/>
          <a:ext cx="1190513" cy="239891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54252"/>
                <a:satOff val="-2372"/>
                <a:lumOff val="16237"/>
                <a:alphaOff val="0"/>
                <a:shade val="63000"/>
              </a:schemeClr>
            </a:gs>
            <a:gs pos="30000">
              <a:schemeClr val="accent1">
                <a:shade val="80000"/>
                <a:hueOff val="254252"/>
                <a:satOff val="-2372"/>
                <a:lumOff val="16237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254252"/>
                <a:satOff val="-2372"/>
                <a:lumOff val="16237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254252"/>
                <a:satOff val="-2372"/>
                <a:lumOff val="16237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254252"/>
                <a:satOff val="-2372"/>
                <a:lumOff val="16237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254252"/>
                <a:satOff val="-2372"/>
                <a:lumOff val="16237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shade val="80000"/>
              <a:hueOff val="254252"/>
              <a:satOff val="-2372"/>
              <a:lumOff val="16237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i="0" kern="1200" dirty="0" smtClean="0"/>
            <a:t> </a:t>
          </a:r>
          <a:r>
            <a:rPr lang="ru-RU" sz="750" b="1" i="1" kern="1200" dirty="0" smtClean="0">
              <a:latin typeface="Bookman Old Style" pitchFamily="18" charset="0"/>
            </a:rPr>
            <a:t>Цель: </a:t>
          </a:r>
          <a:r>
            <a:rPr lang="ru-RU" sz="750" b="0" i="1" kern="1200" dirty="0" smtClean="0">
              <a:latin typeface="Bookman Old Style" pitchFamily="18" charset="0"/>
            </a:rPr>
            <a:t>  формирование навыков безопасного поведения на дорогах.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750" b="1" i="1" kern="1200" dirty="0" smtClean="0">
              <a:latin typeface="Bookman Old Style" pitchFamily="18" charset="0"/>
            </a:rPr>
            <a:t>Задачи:</a:t>
          </a:r>
          <a:r>
            <a:rPr lang="ru-RU" sz="750" i="1" kern="1200" dirty="0" smtClean="0">
              <a:latin typeface="Bookman Old Style" pitchFamily="18" charset="0"/>
            </a:rPr>
            <a:t/>
          </a:r>
          <a:br>
            <a:rPr lang="ru-RU" sz="750" i="1" kern="1200" dirty="0" smtClean="0">
              <a:latin typeface="Bookman Old Style" pitchFamily="18" charset="0"/>
            </a:rPr>
          </a:br>
          <a:r>
            <a:rPr lang="ru-RU" sz="750" b="0" i="1" kern="1200" dirty="0" smtClean="0">
              <a:latin typeface="Bookman Old Style" pitchFamily="18" charset="0"/>
            </a:rPr>
            <a:t>• Создавать условия для сознательного изучения детьми Правил дорожного движения;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750" b="0" i="1" kern="1200" dirty="0" smtClean="0">
              <a:latin typeface="Bookman Old Style" pitchFamily="18" charset="0"/>
            </a:rPr>
            <a:t>• Вырабатывать у дошкольников привычку правильно вести себя на дорогах;</a:t>
          </a:r>
          <a:r>
            <a:rPr lang="ru-RU" sz="750" i="1" kern="1200" dirty="0" smtClean="0">
              <a:latin typeface="Bookman Old Style" pitchFamily="18" charset="0"/>
            </a:rPr>
            <a:t/>
          </a:r>
          <a:br>
            <a:rPr lang="ru-RU" sz="750" i="1" kern="1200" dirty="0" smtClean="0">
              <a:latin typeface="Bookman Old Style" pitchFamily="18" charset="0"/>
            </a:rPr>
          </a:br>
          <a:r>
            <a:rPr lang="ru-RU" sz="750" b="0" i="1" kern="1200" dirty="0" smtClean="0">
              <a:latin typeface="Bookman Old Style" pitchFamily="18" charset="0"/>
            </a:rPr>
            <a:t>• Воспитывать в детях грамотных пешеходов</a:t>
          </a:r>
          <a:endParaRPr lang="ru-RU" sz="750" i="1" kern="1200" dirty="0" smtClean="0">
            <a:latin typeface="Bookman Old Style" pitchFamily="18" charset="0"/>
          </a:endParaRPr>
        </a:p>
        <a:p>
          <a:pPr lvl="0" algn="ctr">
            <a:spcBef>
              <a:spcPct val="0"/>
            </a:spcBef>
          </a:pPr>
          <a:endParaRPr lang="ru-RU" sz="800" kern="1200" dirty="0"/>
        </a:p>
      </dsp:txBody>
      <dsp:txXfrm>
        <a:off x="3826767" y="2736294"/>
        <a:ext cx="1190513" cy="2398912"/>
      </dsp:txXfrm>
    </dsp:sp>
    <dsp:sp modelId="{573E4CC9-CA9A-4122-AA25-59C830999D1A}">
      <dsp:nvSpPr>
        <dsp:cNvPr id="0" name=""/>
        <dsp:cNvSpPr/>
      </dsp:nvSpPr>
      <dsp:spPr>
        <a:xfrm>
          <a:off x="5050904" y="360052"/>
          <a:ext cx="1190513" cy="239891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39003"/>
                <a:satOff val="-3162"/>
                <a:lumOff val="21649"/>
                <a:alphaOff val="0"/>
                <a:shade val="63000"/>
              </a:schemeClr>
            </a:gs>
            <a:gs pos="30000">
              <a:schemeClr val="accent1">
                <a:shade val="80000"/>
                <a:hueOff val="339003"/>
                <a:satOff val="-3162"/>
                <a:lumOff val="21649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339003"/>
                <a:satOff val="-3162"/>
                <a:lumOff val="21649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339003"/>
                <a:satOff val="-3162"/>
                <a:lumOff val="21649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339003"/>
                <a:satOff val="-3162"/>
                <a:lumOff val="21649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339003"/>
                <a:satOff val="-3162"/>
                <a:lumOff val="21649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shade val="80000"/>
              <a:hueOff val="339003"/>
              <a:satOff val="-3162"/>
              <a:lumOff val="21649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>
            <a:spcBef>
              <a:spcPct val="0"/>
            </a:spcBef>
            <a:spcAft>
              <a:spcPts val="0"/>
            </a:spcAft>
          </a:pPr>
          <a:r>
            <a:rPr lang="ru-RU" sz="800" i="1" kern="1200" dirty="0" smtClean="0">
              <a:latin typeface="Bookman Old Style" pitchFamily="18" charset="0"/>
            </a:rPr>
            <a:t>Продукт проекта: викторина  «Зеленый огонек»,</a:t>
          </a:r>
        </a:p>
        <a:p>
          <a:pPr lvl="0" algn="ctr">
            <a:spcBef>
              <a:spcPct val="0"/>
            </a:spcBef>
            <a:spcAft>
              <a:spcPts val="0"/>
            </a:spcAft>
          </a:pPr>
          <a:r>
            <a:rPr lang="ru-RU" sz="800" i="1" kern="1200" dirty="0" smtClean="0">
              <a:latin typeface="Bookman Old Style" pitchFamily="18" charset="0"/>
            </a:rPr>
            <a:t>выставка  рисунков детей и родителей на тему ПДД.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i="1" kern="1200" dirty="0">
            <a:latin typeface="Bookman Old Style" pitchFamily="18" charset="0"/>
          </a:endParaRPr>
        </a:p>
      </dsp:txBody>
      <dsp:txXfrm>
        <a:off x="5050904" y="360052"/>
        <a:ext cx="1190513" cy="2398912"/>
      </dsp:txXfrm>
    </dsp:sp>
    <dsp:sp modelId="{00E47FCB-45A2-45CC-B968-5C0479D6EA30}">
      <dsp:nvSpPr>
        <dsp:cNvPr id="0" name=""/>
        <dsp:cNvSpPr/>
      </dsp:nvSpPr>
      <dsp:spPr>
        <a:xfrm>
          <a:off x="6275040" y="2808310"/>
          <a:ext cx="1190513" cy="239891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423754"/>
                <a:satOff val="-3953"/>
                <a:lumOff val="27061"/>
                <a:alphaOff val="0"/>
                <a:shade val="63000"/>
              </a:schemeClr>
            </a:gs>
            <a:gs pos="30000">
              <a:schemeClr val="accent1">
                <a:shade val="80000"/>
                <a:hueOff val="423754"/>
                <a:satOff val="-3953"/>
                <a:lumOff val="27061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423754"/>
                <a:satOff val="-3953"/>
                <a:lumOff val="27061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423754"/>
                <a:satOff val="-3953"/>
                <a:lumOff val="27061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423754"/>
                <a:satOff val="-3953"/>
                <a:lumOff val="27061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423754"/>
                <a:satOff val="-3953"/>
                <a:lumOff val="27061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shade val="80000"/>
              <a:hueOff val="423754"/>
              <a:satOff val="-3953"/>
              <a:lumOff val="27061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1" i="1" kern="1200" dirty="0" smtClean="0">
              <a:latin typeface="Bookman Old Style" pitchFamily="18" charset="0"/>
            </a:rPr>
            <a:t>Предполагаемый результат: </a:t>
          </a:r>
          <a:r>
            <a:rPr lang="ru-RU" sz="800" i="1" kern="1200" dirty="0" smtClean="0">
              <a:latin typeface="Bookman Old Style" pitchFamily="18" charset="0"/>
            </a:rPr>
            <a:t/>
          </a:r>
          <a:br>
            <a:rPr lang="ru-RU" sz="800" i="1" kern="1200" dirty="0" smtClean="0">
              <a:latin typeface="Bookman Old Style" pitchFamily="18" charset="0"/>
            </a:rPr>
          </a:br>
          <a:r>
            <a:rPr lang="ru-RU" sz="800" b="0" i="1" kern="1200" dirty="0" smtClean="0">
              <a:latin typeface="Bookman Old Style" pitchFamily="18" charset="0"/>
            </a:rPr>
            <a:t>• Воспитать грамотного пешехода.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0" i="1" kern="1200" dirty="0" smtClean="0">
              <a:latin typeface="Bookman Old Style" pitchFamily="18" charset="0"/>
            </a:rPr>
            <a:t>• Снизить процент  ДТП  с участием детей.</a:t>
          </a:r>
          <a:endParaRPr lang="ru-RU" sz="800" i="1" kern="1200" dirty="0" smtClean="0">
            <a:latin typeface="Bookman Old Style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i="1" kern="1200" dirty="0">
            <a:latin typeface="Bookman Old Style" pitchFamily="18" charset="0"/>
          </a:endParaRPr>
        </a:p>
      </dsp:txBody>
      <dsp:txXfrm>
        <a:off x="6275040" y="2808310"/>
        <a:ext cx="1190513" cy="23989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31E14C-7F5B-4562-976E-9D26BEA37917}">
      <dsp:nvSpPr>
        <dsp:cNvPr id="0" name=""/>
        <dsp:cNvSpPr/>
      </dsp:nvSpPr>
      <dsp:spPr>
        <a:xfrm rot="5400000">
          <a:off x="-271494" y="468492"/>
          <a:ext cx="1809963" cy="126697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Bookman Old Style" pitchFamily="18" charset="0"/>
            </a:rPr>
            <a:t>1 этап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err="1" smtClean="0">
              <a:latin typeface="Bookman Old Style" pitchFamily="18" charset="0"/>
            </a:rPr>
            <a:t>Подготови</a:t>
          </a:r>
          <a:r>
            <a:rPr lang="ru-RU" sz="1400" i="1" kern="1200" dirty="0" smtClean="0">
              <a:latin typeface="Bookman Old Style" pitchFamily="18" charset="0"/>
            </a:rPr>
            <a:t>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Bookman Old Style" pitchFamily="18" charset="0"/>
            </a:rPr>
            <a:t>тельный</a:t>
          </a:r>
          <a:endParaRPr lang="ru-RU" sz="1400" i="1" kern="1200" dirty="0">
            <a:latin typeface="Bookman Old Style" pitchFamily="18" charset="0"/>
          </a:endParaRPr>
        </a:p>
      </dsp:txBody>
      <dsp:txXfrm rot="5400000">
        <a:off x="-271494" y="468492"/>
        <a:ext cx="1809963" cy="1266974"/>
      </dsp:txXfrm>
    </dsp:sp>
    <dsp:sp modelId="{F5423607-3DA0-4F7F-B0B8-7FA17DF092C5}">
      <dsp:nvSpPr>
        <dsp:cNvPr id="0" name=""/>
        <dsp:cNvSpPr/>
      </dsp:nvSpPr>
      <dsp:spPr>
        <a:xfrm rot="5400000">
          <a:off x="3723104" y="-2433395"/>
          <a:ext cx="1525620" cy="6437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Подбор материала по ПДД</a:t>
          </a:r>
          <a:endParaRPr lang="ru-RU" sz="1800" i="1" kern="1200" dirty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Изготовление дидактических игр и атрибутов для игр по ПДД</a:t>
          </a:r>
          <a:endParaRPr lang="ru-RU" sz="1800" i="1" kern="1200" dirty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Оформление уголка ПДД</a:t>
          </a:r>
          <a:endParaRPr lang="ru-RU" sz="1800" i="1" kern="1200" dirty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Взаимодействие с родителями</a:t>
          </a:r>
          <a:endParaRPr lang="ru-RU" sz="1800" i="1" kern="1200" dirty="0">
            <a:latin typeface="Bookman Old Style" pitchFamily="18" charset="0"/>
          </a:endParaRPr>
        </a:p>
      </dsp:txBody>
      <dsp:txXfrm rot="5400000">
        <a:off x="3723104" y="-2433395"/>
        <a:ext cx="1525620" cy="6437881"/>
      </dsp:txXfrm>
    </dsp:sp>
    <dsp:sp modelId="{BD2E39D6-7006-4C96-AE81-D2D63A72B283}">
      <dsp:nvSpPr>
        <dsp:cNvPr id="0" name=""/>
        <dsp:cNvSpPr/>
      </dsp:nvSpPr>
      <dsp:spPr>
        <a:xfrm rot="5400000">
          <a:off x="-271494" y="2101289"/>
          <a:ext cx="1809963" cy="126697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Bookman Old Style" pitchFamily="18" charset="0"/>
            </a:rPr>
            <a:t>2 этап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Bookman Old Style" pitchFamily="18" charset="0"/>
            </a:rPr>
            <a:t> </a:t>
          </a:r>
          <a:r>
            <a:rPr lang="ru-RU" sz="1600" i="1" kern="1200" dirty="0" smtClean="0">
              <a:latin typeface="Bookman Old Style" pitchFamily="18" charset="0"/>
            </a:rPr>
            <a:t>Основной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 dirty="0">
            <a:latin typeface="Bookman Old Style" pitchFamily="18" charset="0"/>
          </a:endParaRPr>
        </a:p>
      </dsp:txBody>
      <dsp:txXfrm rot="5400000">
        <a:off x="-271494" y="2101289"/>
        <a:ext cx="1809963" cy="1266974"/>
      </dsp:txXfrm>
    </dsp:sp>
    <dsp:sp modelId="{877234E1-1E55-480B-98C0-BE10E52EAE8B}">
      <dsp:nvSpPr>
        <dsp:cNvPr id="0" name=""/>
        <dsp:cNvSpPr/>
      </dsp:nvSpPr>
      <dsp:spPr>
        <a:xfrm rot="5400000">
          <a:off x="3897677" y="-800908"/>
          <a:ext cx="1176476" cy="6437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i="1" kern="1200" dirty="0" smtClean="0">
              <a:latin typeface="Bookman Old Style" pitchFamily="18" charset="0"/>
            </a:rPr>
            <a:t>Реализация проекта</a:t>
          </a:r>
          <a:endParaRPr lang="ru-RU" sz="4000" i="1" kern="1200" dirty="0">
            <a:latin typeface="Bookman Old Style" pitchFamily="18" charset="0"/>
          </a:endParaRPr>
        </a:p>
      </dsp:txBody>
      <dsp:txXfrm rot="5400000">
        <a:off x="3897677" y="-800908"/>
        <a:ext cx="1176476" cy="6437881"/>
      </dsp:txXfrm>
    </dsp:sp>
    <dsp:sp modelId="{1C32BD3D-5472-40C5-BDB6-14E6C03F9F60}">
      <dsp:nvSpPr>
        <dsp:cNvPr id="0" name=""/>
        <dsp:cNvSpPr/>
      </dsp:nvSpPr>
      <dsp:spPr>
        <a:xfrm rot="5400000">
          <a:off x="-271494" y="3911404"/>
          <a:ext cx="1809963" cy="126697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Bookman Old Style" pitchFamily="18" charset="0"/>
            </a:rPr>
            <a:t>3 этап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Bookman Old Style" pitchFamily="18" charset="0"/>
            </a:rPr>
            <a:t>Заключи-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Bookman Old Style" pitchFamily="18" charset="0"/>
            </a:rPr>
            <a:t>тельный</a:t>
          </a:r>
          <a:endParaRPr lang="ru-RU" sz="1400" i="1" kern="1200" dirty="0">
            <a:latin typeface="Bookman Old Style" pitchFamily="18" charset="0"/>
          </a:endParaRPr>
        </a:p>
      </dsp:txBody>
      <dsp:txXfrm rot="5400000">
        <a:off x="-271494" y="3911404"/>
        <a:ext cx="1809963" cy="1266974"/>
      </dsp:txXfrm>
    </dsp:sp>
    <dsp:sp modelId="{336D909D-75E1-428E-90B9-3092F92D3591}">
      <dsp:nvSpPr>
        <dsp:cNvPr id="0" name=""/>
        <dsp:cNvSpPr/>
      </dsp:nvSpPr>
      <dsp:spPr>
        <a:xfrm rot="5400000">
          <a:off x="3720358" y="1009207"/>
          <a:ext cx="1531113" cy="6437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Провести викторину «Зеленый огонек»</a:t>
          </a:r>
          <a:endParaRPr lang="ru-RU" sz="1800" i="1" kern="1200" dirty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Оформить выставку рисунков, выполненных совместно с родителями</a:t>
          </a:r>
          <a:endParaRPr lang="ru-RU" sz="1800" i="1" kern="1200" dirty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Bookman Old Style" pitchFamily="18" charset="0"/>
            </a:rPr>
            <a:t>Подвести итоги</a:t>
          </a:r>
          <a:endParaRPr lang="ru-RU" sz="1800" i="1" kern="1200" dirty="0">
            <a:latin typeface="Bookman Old Style" pitchFamily="18" charset="0"/>
          </a:endParaRPr>
        </a:p>
      </dsp:txBody>
      <dsp:txXfrm rot="5400000">
        <a:off x="3720358" y="1009207"/>
        <a:ext cx="1531113" cy="64378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A253C-A4D5-4E1F-B0D7-6946CA7CB51F}">
      <dsp:nvSpPr>
        <dsp:cNvPr id="0" name=""/>
        <dsp:cNvSpPr/>
      </dsp:nvSpPr>
      <dsp:spPr>
        <a:xfrm>
          <a:off x="3034077" y="2370925"/>
          <a:ext cx="1399445" cy="1399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Bookman Old Style" pitchFamily="18" charset="0"/>
            </a:rPr>
            <a:t>Формы работы </a:t>
          </a:r>
          <a:r>
            <a:rPr lang="ru-RU" sz="1100" b="1" i="1" kern="1200" dirty="0" smtClean="0">
              <a:latin typeface="Bookman Old Style" pitchFamily="18" charset="0"/>
            </a:rPr>
            <a:t>ОСНОВНОГО</a:t>
          </a:r>
          <a:r>
            <a:rPr lang="ru-RU" sz="1800" i="1" kern="1200" dirty="0" smtClean="0">
              <a:latin typeface="Bookman Old Style" pitchFamily="18" charset="0"/>
            </a:rPr>
            <a:t> </a:t>
          </a:r>
          <a:r>
            <a:rPr lang="ru-RU" sz="1400" i="1" kern="1200" dirty="0" smtClean="0">
              <a:latin typeface="Bookman Old Style" pitchFamily="18" charset="0"/>
            </a:rPr>
            <a:t>этапа</a:t>
          </a:r>
          <a:endParaRPr lang="ru-RU" sz="1400" i="1" kern="1200" dirty="0">
            <a:latin typeface="Bookman Old Style" pitchFamily="18" charset="0"/>
          </a:endParaRPr>
        </a:p>
      </dsp:txBody>
      <dsp:txXfrm>
        <a:off x="3034077" y="2370925"/>
        <a:ext cx="1399445" cy="1399445"/>
      </dsp:txXfrm>
    </dsp:sp>
    <dsp:sp modelId="{0C8AC65B-671D-4C33-9F3A-E2A975612102}">
      <dsp:nvSpPr>
        <dsp:cNvPr id="0" name=""/>
        <dsp:cNvSpPr/>
      </dsp:nvSpPr>
      <dsp:spPr>
        <a:xfrm rot="16236990">
          <a:off x="3579813" y="1831536"/>
          <a:ext cx="329519" cy="4758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6236990">
        <a:off x="3579813" y="1831536"/>
        <a:ext cx="329519" cy="475811"/>
      </dsp:txXfrm>
    </dsp:sp>
    <dsp:sp modelId="{E25037A9-CBB8-466E-A1CB-C6E5000244A3}">
      <dsp:nvSpPr>
        <dsp:cNvPr id="0" name=""/>
        <dsp:cNvSpPr/>
      </dsp:nvSpPr>
      <dsp:spPr>
        <a:xfrm>
          <a:off x="2882776" y="10"/>
          <a:ext cx="1749307" cy="1749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Bookman Old Style" pitchFamily="18" charset="0"/>
            </a:rPr>
            <a:t>Различные виды игр</a:t>
          </a:r>
          <a:endParaRPr lang="ru-RU" sz="1300" i="1" kern="1200" dirty="0">
            <a:latin typeface="Bookman Old Style" pitchFamily="18" charset="0"/>
          </a:endParaRPr>
        </a:p>
      </dsp:txBody>
      <dsp:txXfrm>
        <a:off x="2882776" y="10"/>
        <a:ext cx="1749307" cy="1749307"/>
      </dsp:txXfrm>
    </dsp:sp>
    <dsp:sp modelId="{FCED0239-8616-4AEA-9C37-FB9952A6FB27}">
      <dsp:nvSpPr>
        <dsp:cNvPr id="0" name=""/>
        <dsp:cNvSpPr/>
      </dsp:nvSpPr>
      <dsp:spPr>
        <a:xfrm rot="19800000">
          <a:off x="4435606" y="2332976"/>
          <a:ext cx="327625" cy="4758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9800000">
        <a:off x="4435606" y="2332976"/>
        <a:ext cx="327625" cy="475811"/>
      </dsp:txXfrm>
    </dsp:sp>
    <dsp:sp modelId="{7146DD7F-4061-426C-9AE0-B46227AFB07A}">
      <dsp:nvSpPr>
        <dsp:cNvPr id="0" name=""/>
        <dsp:cNvSpPr/>
      </dsp:nvSpPr>
      <dsp:spPr>
        <a:xfrm>
          <a:off x="4757939" y="1099725"/>
          <a:ext cx="1749307" cy="1749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Bookman Old Style" pitchFamily="18" charset="0"/>
            </a:rPr>
            <a:t>Рассматривание </a:t>
          </a:r>
          <a:r>
            <a:rPr lang="ru-RU" sz="1400" i="1" kern="1200" dirty="0" err="1" smtClean="0">
              <a:latin typeface="Bookman Old Style" pitchFamily="18" charset="0"/>
            </a:rPr>
            <a:t>дидактичес-ких</a:t>
          </a:r>
          <a:r>
            <a:rPr lang="ru-RU" sz="1400" i="1" kern="1200" dirty="0" smtClean="0">
              <a:latin typeface="Bookman Old Style" pitchFamily="18" charset="0"/>
            </a:rPr>
            <a:t> картин, </a:t>
          </a:r>
          <a:r>
            <a:rPr lang="ru-RU" sz="1400" i="1" kern="1200" dirty="0" err="1" smtClean="0">
              <a:latin typeface="Bookman Old Style" pitchFamily="18" charset="0"/>
            </a:rPr>
            <a:t>иллюстра-ций</a:t>
          </a:r>
          <a:endParaRPr lang="ru-RU" sz="1400" i="1" kern="1200" dirty="0">
            <a:latin typeface="Bookman Old Style" pitchFamily="18" charset="0"/>
          </a:endParaRPr>
        </a:p>
      </dsp:txBody>
      <dsp:txXfrm>
        <a:off x="4757939" y="1099725"/>
        <a:ext cx="1749307" cy="1749307"/>
      </dsp:txXfrm>
    </dsp:sp>
    <dsp:sp modelId="{A53980D4-ED90-4E5D-8C9A-A57AF04B9CB2}">
      <dsp:nvSpPr>
        <dsp:cNvPr id="0" name=""/>
        <dsp:cNvSpPr/>
      </dsp:nvSpPr>
      <dsp:spPr>
        <a:xfrm rot="1673928">
          <a:off x="4442886" y="3285924"/>
          <a:ext cx="293739" cy="4758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673928">
        <a:off x="4442886" y="3285924"/>
        <a:ext cx="293739" cy="475811"/>
      </dsp:txXfrm>
    </dsp:sp>
    <dsp:sp modelId="{7E76AC29-995D-4773-B311-02976FE18365}">
      <dsp:nvSpPr>
        <dsp:cNvPr id="0" name=""/>
        <dsp:cNvSpPr/>
      </dsp:nvSpPr>
      <dsp:spPr>
        <a:xfrm>
          <a:off x="4740353" y="3191991"/>
          <a:ext cx="1749307" cy="1749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Bookman Old Style" pitchFamily="18" charset="0"/>
            </a:rPr>
            <a:t>Рассказы воспитателя, чтение худ. литературы</a:t>
          </a:r>
          <a:endParaRPr lang="ru-RU" sz="1300" i="1" kern="1200" dirty="0">
            <a:latin typeface="Bookman Old Style" pitchFamily="18" charset="0"/>
          </a:endParaRPr>
        </a:p>
      </dsp:txBody>
      <dsp:txXfrm>
        <a:off x="4740353" y="3191991"/>
        <a:ext cx="1749307" cy="1749307"/>
      </dsp:txXfrm>
    </dsp:sp>
    <dsp:sp modelId="{67F9891D-78BB-4CA4-845C-06D15B7F7130}">
      <dsp:nvSpPr>
        <dsp:cNvPr id="0" name=""/>
        <dsp:cNvSpPr/>
      </dsp:nvSpPr>
      <dsp:spPr>
        <a:xfrm rot="5400000">
          <a:off x="3569987" y="3832272"/>
          <a:ext cx="327625" cy="4758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3569987" y="3832272"/>
        <a:ext cx="327625" cy="475811"/>
      </dsp:txXfrm>
    </dsp:sp>
    <dsp:sp modelId="{3D4BA672-B99F-4AF0-B86A-7A09B2E0418F}">
      <dsp:nvSpPr>
        <dsp:cNvPr id="0" name=""/>
        <dsp:cNvSpPr/>
      </dsp:nvSpPr>
      <dsp:spPr>
        <a:xfrm>
          <a:off x="2859146" y="4388531"/>
          <a:ext cx="1749307" cy="1749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Bookman Old Style" pitchFamily="18" charset="0"/>
            </a:rPr>
            <a:t>Беседы  на тему ПДД</a:t>
          </a:r>
          <a:endParaRPr lang="ru-RU" sz="1400" i="1" kern="1200" dirty="0">
            <a:latin typeface="Bookman Old Style" pitchFamily="18" charset="0"/>
          </a:endParaRPr>
        </a:p>
      </dsp:txBody>
      <dsp:txXfrm>
        <a:off x="2859146" y="4388531"/>
        <a:ext cx="1749307" cy="1749307"/>
      </dsp:txXfrm>
    </dsp:sp>
    <dsp:sp modelId="{DB5E0AA5-24E0-4CB6-A636-B49B8B878687}">
      <dsp:nvSpPr>
        <dsp:cNvPr id="0" name=""/>
        <dsp:cNvSpPr/>
      </dsp:nvSpPr>
      <dsp:spPr>
        <a:xfrm rot="9000000">
          <a:off x="2704368" y="3332507"/>
          <a:ext cx="327625" cy="4758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9000000">
        <a:off x="2704368" y="3332507"/>
        <a:ext cx="327625" cy="475811"/>
      </dsp:txXfrm>
    </dsp:sp>
    <dsp:sp modelId="{B7043D97-C6E9-438A-A44D-09D10F2FA349}">
      <dsp:nvSpPr>
        <dsp:cNvPr id="0" name=""/>
        <dsp:cNvSpPr/>
      </dsp:nvSpPr>
      <dsp:spPr>
        <a:xfrm>
          <a:off x="960353" y="3292262"/>
          <a:ext cx="1749307" cy="1749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1" kern="1200" dirty="0" smtClean="0">
              <a:latin typeface="Bookman Old Style" pitchFamily="18" charset="0"/>
            </a:rPr>
            <a:t>Наблюдения за </a:t>
          </a:r>
          <a:r>
            <a:rPr lang="ru-RU" sz="1300" b="0" i="1" kern="1200" dirty="0" err="1" smtClean="0">
              <a:latin typeface="Bookman Old Style" pitchFamily="18" charset="0"/>
            </a:rPr>
            <a:t>транспор-том</a:t>
          </a:r>
          <a:r>
            <a:rPr lang="ru-RU" sz="1300" b="0" i="1" kern="1200" dirty="0" smtClean="0">
              <a:latin typeface="Bookman Old Style" pitchFamily="18" charset="0"/>
            </a:rPr>
            <a:t> и пешеходами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1" kern="1200" dirty="0" smtClean="0">
              <a:latin typeface="Bookman Old Style" pitchFamily="18" charset="0"/>
            </a:rPr>
            <a:t>(с родителями)</a:t>
          </a:r>
          <a:endParaRPr lang="ru-RU" sz="1200" i="1" kern="1200" dirty="0">
            <a:latin typeface="Bookman Old Style" pitchFamily="18" charset="0"/>
          </a:endParaRPr>
        </a:p>
      </dsp:txBody>
      <dsp:txXfrm>
        <a:off x="960353" y="3292262"/>
        <a:ext cx="1749307" cy="1749307"/>
      </dsp:txXfrm>
    </dsp:sp>
    <dsp:sp modelId="{06666A2F-7CC6-4203-AA7E-AF501DF4687E}">
      <dsp:nvSpPr>
        <dsp:cNvPr id="0" name=""/>
        <dsp:cNvSpPr/>
      </dsp:nvSpPr>
      <dsp:spPr>
        <a:xfrm rot="12600000">
          <a:off x="2704368" y="2332976"/>
          <a:ext cx="327625" cy="4758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2600000">
        <a:off x="2704368" y="2332976"/>
        <a:ext cx="327625" cy="475811"/>
      </dsp:txXfrm>
    </dsp:sp>
    <dsp:sp modelId="{A85C7FDC-B996-48C8-B293-58BDF2F43147}">
      <dsp:nvSpPr>
        <dsp:cNvPr id="0" name=""/>
        <dsp:cNvSpPr/>
      </dsp:nvSpPr>
      <dsp:spPr>
        <a:xfrm>
          <a:off x="960353" y="1099725"/>
          <a:ext cx="1749307" cy="1749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Bookman Old Style" pitchFamily="18" charset="0"/>
            </a:rPr>
            <a:t>Различные виды </a:t>
          </a:r>
          <a:r>
            <a:rPr lang="ru-RU" sz="1300" i="1" kern="1200" dirty="0" err="1" smtClean="0">
              <a:latin typeface="Bookman Old Style" pitchFamily="18" charset="0"/>
            </a:rPr>
            <a:t>художествен-ного</a:t>
          </a:r>
          <a:r>
            <a:rPr lang="ru-RU" sz="1300" i="1" kern="1200" dirty="0" smtClean="0">
              <a:latin typeface="Bookman Old Style" pitchFamily="18" charset="0"/>
            </a:rPr>
            <a:t> творчества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Bookman Old Style" pitchFamily="18" charset="0"/>
            </a:rPr>
            <a:t>(в группе и дома)</a:t>
          </a:r>
          <a:endParaRPr lang="ru-RU" sz="1300" i="1" kern="1200" dirty="0">
            <a:latin typeface="Bookman Old Style" pitchFamily="18" charset="0"/>
          </a:endParaRPr>
        </a:p>
      </dsp:txBody>
      <dsp:txXfrm>
        <a:off x="960353" y="1099725"/>
        <a:ext cx="1749307" cy="1749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95BFF8-B2C1-485B-8DCB-448CC08EF72A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764103-C8BD-49DF-BD7D-0C7CAC2A2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Проект</a:t>
            </a:r>
            <a:br>
              <a:rPr lang="ru-RU" i="1" dirty="0" smtClean="0">
                <a:latin typeface="Bookman Old Style" pitchFamily="18" charset="0"/>
              </a:rPr>
            </a:br>
            <a:r>
              <a:rPr lang="ru-RU" i="1" dirty="0" smtClean="0">
                <a:latin typeface="Bookman Old Style" pitchFamily="18" charset="0"/>
              </a:rPr>
              <a:t>«Мы грамотные пешеходы»</a:t>
            </a:r>
            <a:br>
              <a:rPr lang="ru-RU" i="1" dirty="0" smtClean="0">
                <a:latin typeface="Bookman Old Style" pitchFamily="18" charset="0"/>
              </a:rPr>
            </a:br>
            <a:endParaRPr lang="ru-RU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Автор :  Трофимова В.С.</a:t>
            </a:r>
          </a:p>
          <a:p>
            <a:r>
              <a:rPr lang="ru-RU" i="1" dirty="0" smtClean="0">
                <a:latin typeface="Bookman Old Style" pitchFamily="18" charset="0"/>
              </a:rPr>
              <a:t>Участники проекта: воспитатели, дети средней группы, родители.</a:t>
            </a:r>
            <a:endParaRPr lang="ru-RU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autopravo39.ru/images/stories/pdd/children/p18_013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87824" y="3356992"/>
            <a:ext cx="447611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000" i="1" dirty="0" smtClean="0">
                <a:latin typeface="Bookman Old Style" pitchFamily="18" charset="0"/>
              </a:rPr>
              <a:t>Реализация проекта. Рассматривание дидактических картин, иллюстраций</a:t>
            </a:r>
            <a:endParaRPr lang="ru-RU" sz="2000" i="1" dirty="0">
              <a:latin typeface="Bookman Old Style" pitchFamily="18" charset="0"/>
            </a:endParaRPr>
          </a:p>
        </p:txBody>
      </p:sp>
      <p:pic>
        <p:nvPicPr>
          <p:cNvPr id="3" name="Рисунок 2" descr="http://xn--80aaxllf.xn--p1ai/img/tmp/15596310d560d9fba2f9437e0f068721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3568" y="1124744"/>
            <a:ext cx="272168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aver-spdo.ucoz.ru/_nw/0/53405977.jpe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51920" y="980728"/>
            <a:ext cx="426339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Bookman Old Style" pitchFamily="18" charset="0"/>
              </a:rPr>
              <a:t>Заключительный этап.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Викторина «Зеленый огонек»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 Цели и задачи:</a:t>
            </a:r>
            <a:r>
              <a:rPr lang="ru-RU" b="1" i="1" dirty="0" smtClean="0">
                <a:latin typeface="Bookman Old Style" pitchFamily="18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Закреплять знания детей о правилах дорожного движения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Продолжать воспитывать культуру поведения на улице, внимательность, умение ориентироваться при переходе дороги.</a:t>
            </a:r>
            <a:endParaRPr lang="ru-RU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pPr algn="ctr"/>
            <a:endParaRPr lang="ru-RU" sz="2400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476672"/>
          <a:ext cx="7467600" cy="599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2694" y="260648"/>
            <a:ext cx="3358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Bookman Old Style" pitchFamily="18" charset="0"/>
              </a:rPr>
              <a:t>Этапы проектной работы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692696"/>
          <a:ext cx="77048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32656"/>
          <a:ext cx="7467600" cy="6141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Bookman Old Style" pitchFamily="18" charset="0"/>
              </a:rPr>
              <a:t>Подготовительный этап</a:t>
            </a:r>
            <a:endParaRPr lang="ru-RU" sz="2000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3657600" cy="5119464"/>
          </a:xfrm>
        </p:spPr>
        <p:txBody>
          <a:bodyPr>
            <a:normAutofit/>
          </a:bodyPr>
          <a:lstStyle/>
          <a:p>
            <a:r>
              <a:rPr lang="ru-RU" sz="1400" i="1" dirty="0" smtClean="0">
                <a:latin typeface="Bookman Old Style" pitchFamily="18" charset="0"/>
              </a:rPr>
              <a:t>Подбор материала по ПДД</a:t>
            </a:r>
          </a:p>
          <a:p>
            <a:endParaRPr lang="ru-RU" sz="1400" i="1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119464"/>
          </a:xfrm>
        </p:spPr>
        <p:txBody>
          <a:bodyPr>
            <a:normAutofit/>
          </a:bodyPr>
          <a:lstStyle/>
          <a:p>
            <a:r>
              <a:rPr lang="ru-RU" sz="1400" i="1" dirty="0" smtClean="0">
                <a:latin typeface="Bookman Old Style" pitchFamily="18" charset="0"/>
              </a:rPr>
              <a:t>Оформление уголка ПДД</a:t>
            </a:r>
          </a:p>
          <a:p>
            <a:endParaRPr lang="ru-RU" sz="1400" i="1" dirty="0">
              <a:latin typeface="Bookman Old Style" pitchFamily="18" charset="0"/>
            </a:endParaRPr>
          </a:p>
        </p:txBody>
      </p:sp>
      <p:pic>
        <p:nvPicPr>
          <p:cNvPr id="5" name="Содержимое 5" descr="IMG_407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5536" y="1628800"/>
            <a:ext cx="2376264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Содержимое 4" descr="IMG_409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3568" y="4365104"/>
            <a:ext cx="2520280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6" descr="IMG_4094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267744" y="2924944"/>
            <a:ext cx="2088232" cy="16561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Содержимое 5" descr="IMG_4082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572000" y="1700808"/>
            <a:ext cx="2376264" cy="1875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Содержимое 6" descr="IMG_4083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5292080" y="3356992"/>
            <a:ext cx="295232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Содержимое 4" descr="IMG_4081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5004048" y="4725144"/>
            <a:ext cx="2088232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i="1" dirty="0" smtClean="0">
                <a:latin typeface="Bookman Old Style" pitchFamily="18" charset="0"/>
              </a:rPr>
              <a:t>Подготовительный</a:t>
            </a:r>
            <a:r>
              <a:rPr lang="ru-RU" sz="3200" i="1" dirty="0" smtClean="0">
                <a:latin typeface="Bookman Old Style" pitchFamily="18" charset="0"/>
              </a:rPr>
              <a:t> </a:t>
            </a:r>
            <a:r>
              <a:rPr lang="ru-RU" sz="2200" i="1" dirty="0" smtClean="0">
                <a:latin typeface="Bookman Old Style" pitchFamily="18" charset="0"/>
              </a:rPr>
              <a:t>этап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3657600" cy="5335488"/>
          </a:xfrm>
        </p:spPr>
        <p:txBody>
          <a:bodyPr>
            <a:normAutofit/>
          </a:bodyPr>
          <a:lstStyle/>
          <a:p>
            <a:r>
              <a:rPr lang="ru-RU" sz="1400" i="1" dirty="0" smtClean="0">
                <a:latin typeface="Bookman Old Style" pitchFamily="18" charset="0"/>
              </a:rPr>
              <a:t>Оформление уголка для родителей, активная агитация и привлечение к работе родителей</a:t>
            </a:r>
          </a:p>
          <a:p>
            <a:endParaRPr lang="ru-RU" sz="1400" i="1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836712"/>
            <a:ext cx="3657600" cy="5335488"/>
          </a:xfrm>
        </p:spPr>
        <p:txBody>
          <a:bodyPr/>
          <a:lstStyle/>
          <a:p>
            <a:pPr lvl="0"/>
            <a:r>
              <a:rPr lang="ru-RU" sz="1400" i="1" dirty="0" smtClean="0">
                <a:latin typeface="Bookman Old Style" pitchFamily="18" charset="0"/>
              </a:rPr>
              <a:t>Изготовление дидактических игр и атрибутов для игр по ПДД</a:t>
            </a:r>
          </a:p>
          <a:p>
            <a:endParaRPr lang="ru-RU" dirty="0"/>
          </a:p>
        </p:txBody>
      </p:sp>
      <p:pic>
        <p:nvPicPr>
          <p:cNvPr id="5" name="Рисунок 4" descr="http://mscou119.ucoz.ru/PDD/pdd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1844824"/>
            <a:ext cx="3250947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Содержимое 6" descr="IMG_4112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788024" y="3284984"/>
            <a:ext cx="3346152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IMG_4109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283968" y="1628800"/>
            <a:ext cx="2736304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Bookman Old Style" pitchFamily="18" charset="0"/>
              </a:rPr>
              <a:t>Реализация проекта. Игры.</a:t>
            </a:r>
            <a:endParaRPr lang="ru-RU" sz="2000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191472"/>
          </a:xfrm>
        </p:spPr>
        <p:txBody>
          <a:bodyPr/>
          <a:lstStyle/>
          <a:p>
            <a:r>
              <a:rPr lang="ru-RU" dirty="0" smtClean="0"/>
              <a:t>Р</a:t>
            </a:r>
          </a:p>
          <a:p>
            <a:endParaRPr lang="ru-RU" dirty="0"/>
          </a:p>
        </p:txBody>
      </p:sp>
      <p:pic>
        <p:nvPicPr>
          <p:cNvPr id="6" name="Содержимое 11" descr="IMG_4103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1475656" y="3861048"/>
            <a:ext cx="3564000" cy="267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Содержимое 8" descr="IMG_408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27584" y="1052736"/>
            <a:ext cx="3564562" cy="306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Содержимое 13" descr="IMG_4105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572000" y="2636912"/>
            <a:ext cx="3564000" cy="32966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Содержимое 4" descr="IMG_4092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851920" y="1124744"/>
            <a:ext cx="3564000" cy="27290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313820.vk.me/v313820475/4ed8/uLptqYtcnO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8024" y="2420888"/>
            <a:ext cx="2575384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Bookman Old Style" pitchFamily="18" charset="0"/>
              </a:rPr>
              <a:t>Реализация проекта. Художественное творчество.</a:t>
            </a:r>
            <a:endParaRPr lang="ru-RU" sz="2000" i="1" dirty="0">
              <a:latin typeface="Bookman Old Style" pitchFamily="18" charset="0"/>
            </a:endParaRPr>
          </a:p>
        </p:txBody>
      </p:sp>
      <p:pic>
        <p:nvPicPr>
          <p:cNvPr id="1028" name="Picture 4" descr="http://cs313820.vk.me/v313820475/4eec/Hj64zIIV5lg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2492896"/>
            <a:ext cx="288119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 flipV="1">
            <a:off x="1331640" y="6473952"/>
            <a:ext cx="6593160" cy="513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30" name="Picture 6" descr="http://cs313820.vk.me/v313820475/4f14/HMEzJpWUgLs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555776" y="1196752"/>
            <a:ext cx="288119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2" name="Picture 8" descr="http://cs313820.vk.me/v313820475/4f28/gW32d4yjj0U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555776" y="4149080"/>
            <a:ext cx="288119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kazki.russkay-literatura.ru/images/literatura/svetofo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20072" y="1052736"/>
            <a:ext cx="2880320" cy="360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Bookman Old Style" pitchFamily="18" charset="0"/>
              </a:rPr>
              <a:t>Реализация проекта. Чтение художественной литературы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1268760"/>
            <a:ext cx="331236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5976" y="3789040"/>
            <a:ext cx="331236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 smtClean="0">
                <a:latin typeface="Bookman Old Style" pitchFamily="18" charset="0"/>
              </a:rPr>
              <a:t>С.Михалков</a:t>
            </a:r>
          </a:p>
          <a:p>
            <a:r>
              <a:rPr lang="ru-RU" sz="1400" i="1" dirty="0" smtClean="0">
                <a:latin typeface="Bookman Old Style" pitchFamily="18" charset="0"/>
              </a:rPr>
              <a:t>Здесь на посту в любое время </a:t>
            </a:r>
            <a:br>
              <a:rPr lang="ru-RU" sz="1400" i="1" dirty="0" smtClean="0">
                <a:latin typeface="Bookman Old Style" pitchFamily="18" charset="0"/>
              </a:rPr>
            </a:br>
            <a:r>
              <a:rPr lang="ru-RU" sz="1400" i="1" dirty="0" smtClean="0">
                <a:latin typeface="Bookman Old Style" pitchFamily="18" charset="0"/>
              </a:rPr>
              <a:t>Дежурный ловкий- постовой. </a:t>
            </a:r>
            <a:br>
              <a:rPr lang="ru-RU" sz="1400" i="1" dirty="0" smtClean="0">
                <a:latin typeface="Bookman Old Style" pitchFamily="18" charset="0"/>
              </a:rPr>
            </a:br>
            <a:r>
              <a:rPr lang="ru-RU" sz="1400" i="1" dirty="0" smtClean="0">
                <a:latin typeface="Bookman Old Style" pitchFamily="18" charset="0"/>
              </a:rPr>
              <a:t>Он управляет сразу всеми, </a:t>
            </a:r>
            <a:br>
              <a:rPr lang="ru-RU" sz="1400" i="1" dirty="0" smtClean="0">
                <a:latin typeface="Bookman Old Style" pitchFamily="18" charset="0"/>
              </a:rPr>
            </a:br>
            <a:r>
              <a:rPr lang="ru-RU" sz="1400" i="1" dirty="0" smtClean="0">
                <a:latin typeface="Bookman Old Style" pitchFamily="18" charset="0"/>
              </a:rPr>
              <a:t>Кто перед ним на мостовой.</a:t>
            </a:r>
          </a:p>
          <a:p>
            <a:r>
              <a:rPr lang="ru-RU" sz="1400" i="1" dirty="0" smtClean="0">
                <a:latin typeface="Bookman Old Style" pitchFamily="18" charset="0"/>
              </a:rPr>
              <a:t>Никто на свете так не может </a:t>
            </a:r>
            <a:br>
              <a:rPr lang="ru-RU" sz="1400" i="1" dirty="0" smtClean="0">
                <a:latin typeface="Bookman Old Style" pitchFamily="18" charset="0"/>
              </a:rPr>
            </a:br>
            <a:r>
              <a:rPr lang="ru-RU" sz="1400" i="1" dirty="0" smtClean="0">
                <a:latin typeface="Bookman Old Style" pitchFamily="18" charset="0"/>
              </a:rPr>
              <a:t>Одним движением руки </a:t>
            </a:r>
            <a:br>
              <a:rPr lang="ru-RU" sz="1400" i="1" dirty="0" smtClean="0">
                <a:latin typeface="Bookman Old Style" pitchFamily="18" charset="0"/>
              </a:rPr>
            </a:br>
            <a:r>
              <a:rPr lang="ru-RU" sz="1400" i="1" dirty="0" smtClean="0">
                <a:latin typeface="Bookman Old Style" pitchFamily="18" charset="0"/>
              </a:rPr>
              <a:t>Остановить поток прохожих </a:t>
            </a:r>
            <a:br>
              <a:rPr lang="ru-RU" sz="1400" i="1" dirty="0" smtClean="0">
                <a:latin typeface="Bookman Old Style" pitchFamily="18" charset="0"/>
              </a:rPr>
            </a:br>
            <a:r>
              <a:rPr lang="ru-RU" sz="1400" i="1" dirty="0" smtClean="0">
                <a:latin typeface="Bookman Old Style" pitchFamily="18" charset="0"/>
              </a:rPr>
              <a:t>И пропустить грузовики. </a:t>
            </a:r>
            <a:endParaRPr lang="ru-RU" sz="1400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971600" y="1484784"/>
            <a:ext cx="280831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  </a:t>
            </a: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В.Головко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Правила движения </a:t>
            </a:r>
          </a:p>
          <a:p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Все без исключения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Знать должны зверюшки: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       Барсуки и хрюшки,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       Зайцы и тигрята,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       Пони и котята.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       Вам, ребята, тоже </a:t>
            </a:r>
            <a:b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       Все их  надо знать.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 </a:t>
            </a:r>
            <a:endParaRPr lang="ru-RU" dirty="0"/>
          </a:p>
        </p:txBody>
      </p:sp>
      <p:pic>
        <p:nvPicPr>
          <p:cNvPr id="6" name="Рисунок 5" descr="http://mp3-kniga.ru:8063/WWW/bibliofil/img/nosov-avtomobil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20921413">
            <a:off x="1650831" y="3633454"/>
            <a:ext cx="2695183" cy="2938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http://www.bgshop.ru/image.axd?id=9825308&amp;type=big&amp;goods=Book&amp;theme=standart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20204345">
            <a:off x="3916332" y="1253230"/>
            <a:ext cx="1903095" cy="2541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536</TotalTime>
  <Words>248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Проект «Мы грамотные пешеходы» </vt:lpstr>
      <vt:lpstr>Слайд 2</vt:lpstr>
      <vt:lpstr>Слайд 3</vt:lpstr>
      <vt:lpstr>Слайд 4</vt:lpstr>
      <vt:lpstr>Подготовительный этап</vt:lpstr>
      <vt:lpstr>Подготовительный этап</vt:lpstr>
      <vt:lpstr>Реализация проекта. Игры.</vt:lpstr>
      <vt:lpstr>Реализация проекта. Художественное творчество.</vt:lpstr>
      <vt:lpstr>Реализация проекта. Чтение художественной литературы</vt:lpstr>
      <vt:lpstr>Реализация проекта. Рассматривание дидактических картин, иллюстраций</vt:lpstr>
      <vt:lpstr>Заключительный этап.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«Мы грамотные пешеходы» </dc:title>
  <dc:creator>*</dc:creator>
  <cp:lastModifiedBy>*</cp:lastModifiedBy>
  <cp:revision>48</cp:revision>
  <dcterms:created xsi:type="dcterms:W3CDTF">2013-12-08T11:12:52Z</dcterms:created>
  <dcterms:modified xsi:type="dcterms:W3CDTF">2014-09-28T12:53:26Z</dcterms:modified>
</cp:coreProperties>
</file>