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4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5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0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6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9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0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3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225A-9213-4B56-A031-B4B4AC838AD8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D79C-7995-4B26-ADD9-A89F9FC12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5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3291" y="292833"/>
            <a:ext cx="6295294" cy="1620837"/>
          </a:xfrm>
        </p:spPr>
        <p:txBody>
          <a:bodyPr>
            <a:normAutofit/>
          </a:bodyPr>
          <a:lstStyle/>
          <a:p>
            <a:r>
              <a:rPr lang="ru-RU" sz="9600" b="1" i="1" dirty="0" smtClean="0"/>
              <a:t>пасха</a:t>
            </a:r>
            <a:endParaRPr lang="ru-RU" sz="9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праздник</a:t>
            </a:r>
            <a:endParaRPr lang="ru-RU" sz="9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" y="317378"/>
            <a:ext cx="3990731" cy="31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585" y="-65943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Величайший праздник.</a:t>
            </a:r>
            <a:endParaRPr lang="ru-RU" sz="80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64" y="1259620"/>
            <a:ext cx="6736374" cy="5052280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72200" y="3253153"/>
            <a:ext cx="2127738" cy="292380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Ночное </a:t>
            </a:r>
            <a:r>
              <a:rPr lang="ru-RU" dirty="0" err="1" smtClean="0"/>
              <a:t>благослужение</a:t>
            </a:r>
            <a:r>
              <a:rPr lang="ru-RU" dirty="0" smtClean="0"/>
              <a:t> в храме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10995"/>
            <a:ext cx="5879123" cy="39159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28" y="2954217"/>
            <a:ext cx="5552950" cy="3701966"/>
          </a:xfrm>
        </p:spPr>
      </p:pic>
    </p:spTree>
    <p:extLst>
      <p:ext uri="{BB962C8B-B14F-4D97-AF65-F5344CB8AC3E}">
        <p14:creationId xmlns:p14="http://schemas.microsoft.com/office/powerpoint/2010/main" val="38198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Делают пасху и пекут куличи.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8" y="3062745"/>
            <a:ext cx="5181600" cy="34597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0601"/>
            <a:ext cx="4953000" cy="3286125"/>
          </a:xfrm>
        </p:spPr>
      </p:pic>
    </p:spTree>
    <p:extLst>
      <p:ext uri="{BB962C8B-B14F-4D97-AF65-F5344CB8AC3E}">
        <p14:creationId xmlns:p14="http://schemas.microsoft.com/office/powerpoint/2010/main" val="30463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Красят яйца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9" y="2267439"/>
            <a:ext cx="6097178" cy="40444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492369"/>
            <a:ext cx="6003275" cy="4502456"/>
          </a:xfrm>
        </p:spPr>
      </p:pic>
    </p:spTree>
    <p:extLst>
      <p:ext uri="{BB962C8B-B14F-4D97-AF65-F5344CB8AC3E}">
        <p14:creationId xmlns:p14="http://schemas.microsoft.com/office/powerpoint/2010/main" val="608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2" y="889190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игры</a:t>
            </a:r>
            <a:endParaRPr lang="ru-RU" sz="9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2" y="3091328"/>
            <a:ext cx="4843840" cy="3078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92" y="365125"/>
            <a:ext cx="6605954" cy="4265559"/>
          </a:xfrm>
        </p:spPr>
      </p:pic>
    </p:spTree>
    <p:extLst>
      <p:ext uri="{BB962C8B-B14F-4D97-AF65-F5344CB8AC3E}">
        <p14:creationId xmlns:p14="http://schemas.microsoft.com/office/powerpoint/2010/main" val="32266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50" y="1825625"/>
            <a:ext cx="3290699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201"/>
            <a:ext cx="5181600" cy="3890185"/>
          </a:xfrm>
        </p:spPr>
      </p:pic>
    </p:spTree>
    <p:extLst>
      <p:ext uri="{BB962C8B-B14F-4D97-AF65-F5344CB8AC3E}">
        <p14:creationId xmlns:p14="http://schemas.microsoft.com/office/powerpoint/2010/main" val="34562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праздником !!!!!!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654"/>
            <a:ext cx="5181600" cy="4145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690688"/>
            <a:ext cx="4435702" cy="4360011"/>
          </a:xfrm>
        </p:spPr>
      </p:pic>
    </p:spTree>
    <p:extLst>
      <p:ext uri="{BB962C8B-B14F-4D97-AF65-F5344CB8AC3E}">
        <p14:creationId xmlns:p14="http://schemas.microsoft.com/office/powerpoint/2010/main" val="2852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пасха</vt:lpstr>
      <vt:lpstr>Величайший праздник.</vt:lpstr>
      <vt:lpstr>Ночное благослужение в храме</vt:lpstr>
      <vt:lpstr>Делают пасху и пекут куличи.</vt:lpstr>
      <vt:lpstr>Красят яйца</vt:lpstr>
      <vt:lpstr>игры</vt:lpstr>
      <vt:lpstr>Презентация PowerPoint</vt:lpstr>
      <vt:lpstr>С праздником !!!!!!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Admin</dc:creator>
  <cp:lastModifiedBy>Admin</cp:lastModifiedBy>
  <cp:revision>3</cp:revision>
  <dcterms:created xsi:type="dcterms:W3CDTF">2014-04-17T19:04:42Z</dcterms:created>
  <dcterms:modified xsi:type="dcterms:W3CDTF">2014-04-17T19:27:03Z</dcterms:modified>
</cp:coreProperties>
</file>