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62" r:id="rId3"/>
    <p:sldId id="263" r:id="rId4"/>
    <p:sldId id="264" r:id="rId5"/>
    <p:sldId id="265" r:id="rId6"/>
    <p:sldId id="266" r:id="rId7"/>
    <p:sldId id="279" r:id="rId8"/>
    <p:sldId id="267" r:id="rId9"/>
    <p:sldId id="276" r:id="rId10"/>
    <p:sldId id="275" r:id="rId11"/>
    <p:sldId id="26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FF"/>
    <a:srgbClr val="66CCFF"/>
    <a:srgbClr val="3399FF"/>
    <a:srgbClr val="EDED93"/>
    <a:srgbClr val="F8F698"/>
    <a:srgbClr val="66FFFF"/>
    <a:srgbClr val="FFFFCC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1129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5CC636C-949A-4019-9F3E-10EFBF20E3BC}" type="datetimeFigureOut">
              <a:rPr lang="ru-RU" smtClean="0"/>
              <a:pPr/>
              <a:t>11.08.2006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C308A5E-6FDB-46FF-9C05-6180B01D3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28670"/>
            <a:ext cx="8686800" cy="515145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Мастер – класс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7200" dirty="0" smtClean="0">
                <a:solidFill>
                  <a:schemeClr val="tx1"/>
                </a:solidFill>
              </a:rPr>
              <a:t>«</a:t>
            </a:r>
            <a:r>
              <a:rPr lang="ru-RU" sz="7200" dirty="0" err="1" smtClean="0">
                <a:solidFill>
                  <a:schemeClr val="tx1"/>
                </a:solidFill>
              </a:rPr>
              <a:t>Берлинго</a:t>
            </a:r>
            <a:r>
              <a:rPr lang="ru-RU" sz="7200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Выполнила учитель технологии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МОУ «СОШ №21»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Г. Энгельса Саратовской области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Литвиненко Наталья Николаевна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2" name="Picture 4" descr="D:\наташа\от Г. В\семинар фото\IMG_42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785794"/>
            <a:ext cx="4071966" cy="3053974"/>
          </a:xfrm>
          <a:prstGeom prst="rect">
            <a:avLst/>
          </a:prstGeom>
          <a:noFill/>
        </p:spPr>
      </p:pic>
      <p:pic>
        <p:nvPicPr>
          <p:cNvPr id="8" name="Picture 3" descr="D:\наташа\от Г. В\семинар фото\IMG_42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2786058"/>
            <a:ext cx="4630653" cy="283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/>
              <a:t>Б</a:t>
            </a:r>
            <a:r>
              <a:rPr lang="ru-RU" dirty="0" err="1" smtClean="0"/>
              <a:t>ерлинго</a:t>
            </a:r>
            <a:r>
              <a:rPr lang="ru-RU" dirty="0" smtClean="0"/>
              <a:t> </a:t>
            </a:r>
            <a:r>
              <a:rPr lang="ru-RU" dirty="0"/>
              <a:t>можно использовать в различных целях - как новогодние игрушки </a:t>
            </a:r>
            <a:r>
              <a:rPr lang="ru-RU" dirty="0" smtClean="0"/>
              <a:t>на елку, </a:t>
            </a:r>
          </a:p>
          <a:p>
            <a:pPr algn="ctr">
              <a:buNone/>
            </a:pPr>
            <a:r>
              <a:rPr lang="ru-RU" dirty="0" smtClean="0"/>
              <a:t>    как </a:t>
            </a:r>
            <a:r>
              <a:rPr lang="ru-RU" dirty="0"/>
              <a:t>подвеску для мобильника,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 как </a:t>
            </a:r>
            <a:r>
              <a:rPr lang="ru-RU" dirty="0"/>
              <a:t>брелок для ключей,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  если </a:t>
            </a:r>
            <a:r>
              <a:rPr lang="ru-RU" dirty="0"/>
              <a:t>вовнутрь положить душистые травы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dirty="0" smtClean="0"/>
              <a:t>как </a:t>
            </a:r>
            <a:r>
              <a:rPr lang="ru-RU" dirty="0"/>
              <a:t>саше,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если </a:t>
            </a:r>
            <a:r>
              <a:rPr lang="ru-RU" dirty="0"/>
              <a:t>положить колокольчики или зерна гороха - как детскую погремушку.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Впрочем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/>
              <a:t>ваша богатейшая фантазия подскажет вам </a:t>
            </a:r>
            <a:r>
              <a:rPr lang="ru-RU" dirty="0" smtClean="0"/>
              <a:t>решение </a:t>
            </a:r>
            <a:r>
              <a:rPr lang="ru-RU" dirty="0"/>
              <a:t>для использования </a:t>
            </a:r>
            <a:r>
              <a:rPr lang="ru-RU" dirty="0" smtClean="0"/>
              <a:t>этих пирамидок.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8" name="Picture 2" descr="D:\наташа\от Г. В\семинар фото\IMG_42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8215338" cy="64385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l"/>
            <a:r>
              <a:rPr lang="ru-RU" smtClean="0"/>
              <a:t>         </a:t>
            </a:r>
            <a:r>
              <a:rPr lang="ru-RU" dirty="0" err="1" smtClean="0"/>
              <a:t>Берлинго</a:t>
            </a:r>
            <a:r>
              <a:rPr lang="ru-RU" dirty="0" smtClean="0"/>
              <a:t>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это </a:t>
            </a:r>
            <a:r>
              <a:rPr lang="ru-RU" dirty="0"/>
              <a:t>французская технология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изготовления украшений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и оберегов, которые могут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служить украшением </a:t>
            </a:r>
          </a:p>
          <a:p>
            <a:pPr>
              <a:buNone/>
            </a:pPr>
            <a:r>
              <a:rPr lang="ru-RU" dirty="0" smtClean="0"/>
              <a:t>любого </a:t>
            </a:r>
            <a:r>
              <a:rPr lang="ru-RU" dirty="0"/>
              <a:t>интерьера.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Picture 3" descr="D:\наташа\фото берлинго моё\Копия IMG_96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688" y="-8801"/>
            <a:ext cx="2771312" cy="686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Для изготовления </a:t>
            </a:r>
            <a:r>
              <a:rPr lang="ru-RU" dirty="0" err="1" smtClean="0"/>
              <a:t>берлинго</a:t>
            </a:r>
            <a:r>
              <a:rPr lang="ru-RU" dirty="0" smtClean="0"/>
              <a:t> </a:t>
            </a:r>
            <a:r>
              <a:rPr lang="ru-RU" sz="4900" dirty="0" smtClean="0"/>
              <a:t>понадобятся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43108" y="1646085"/>
            <a:ext cx="52149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картон;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простой карандаш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линейка/угольник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ножницы для картона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ножницы для ниток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нитки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двусторонний скотч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клей ПВА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декоративные булавки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Нитки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Можно </a:t>
            </a:r>
            <a:r>
              <a:rPr lang="ru-RU" dirty="0"/>
              <a:t>использовать любые нитки - мулине, шерсть, акрил. Цвет - по вашему выбору, но более </a:t>
            </a:r>
            <a:r>
              <a:rPr lang="ru-RU" dirty="0" smtClean="0"/>
              <a:t>интересно  </a:t>
            </a:r>
            <a:r>
              <a:rPr lang="ru-RU" dirty="0" err="1"/>
              <a:t>берлинго</a:t>
            </a:r>
            <a:r>
              <a:rPr lang="ru-RU" dirty="0"/>
              <a:t> смотрится из </a:t>
            </a:r>
            <a:r>
              <a:rPr lang="ru-RU" dirty="0" smtClean="0"/>
              <a:t>меланжа, </a:t>
            </a:r>
            <a:r>
              <a:rPr lang="ru-RU" dirty="0"/>
              <a:t>а также с использованием </a:t>
            </a:r>
            <a:r>
              <a:rPr lang="ru-RU" dirty="0" err="1"/>
              <a:t>металлика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Можно наматывать </a:t>
            </a:r>
            <a:r>
              <a:rPr lang="ru-RU" dirty="0"/>
              <a:t>ниточки разных цветов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 рядам, </a:t>
            </a:r>
            <a:r>
              <a:rPr lang="ru-RU" dirty="0"/>
              <a:t>но это очень трудоемко - кончики каждой ниточки придется закреплять.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первый.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Расчерчиваем </a:t>
            </a:r>
            <a:r>
              <a:rPr lang="ru-RU" dirty="0"/>
              <a:t>картонную </a:t>
            </a:r>
            <a:r>
              <a:rPr lang="ru-RU" dirty="0" smtClean="0"/>
              <a:t>заготовку. Соотношение </a:t>
            </a:r>
            <a:r>
              <a:rPr lang="ru-RU" dirty="0"/>
              <a:t>сторон (ширины к длине) 1:3. </a:t>
            </a:r>
          </a:p>
        </p:txBody>
      </p:sp>
      <p:pic>
        <p:nvPicPr>
          <p:cNvPr id="1027" name="Picture 3" descr="D:\наташа\выступление на семинаре\Новая папка\IMG_44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7" y="2928935"/>
            <a:ext cx="599972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второй.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Вырезаем</a:t>
            </a:r>
            <a:r>
              <a:rPr lang="ru-RU" dirty="0"/>
              <a:t>, складываем, склеиваем. Вырезаем заготовку, затем </a:t>
            </a:r>
            <a:r>
              <a:rPr lang="ru-RU" dirty="0" smtClean="0"/>
              <a:t>по диагональным </a:t>
            </a:r>
            <a:r>
              <a:rPr lang="ru-RU" dirty="0"/>
              <a:t>линиям хорошо бы пройтись каким-то тупым предметом (например, обратной стороной ножниц), чтобы заготовка согнулась точно по этим линиям и получились ровные углы, да и сама заготовка будет аккуратной.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наташа\выступление на семинаре\Новая папка\IMG_44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428604"/>
            <a:ext cx="4588308" cy="2455971"/>
          </a:xfrm>
          <a:prstGeom prst="rect">
            <a:avLst/>
          </a:prstGeom>
          <a:noFill/>
        </p:spPr>
      </p:pic>
      <p:pic>
        <p:nvPicPr>
          <p:cNvPr id="2052" name="Picture 4" descr="D:\наташа\выступление на семинаре\Новая папка\IMG_446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488" y="3214686"/>
            <a:ext cx="3195884" cy="2643206"/>
          </a:xfrm>
          <a:prstGeom prst="rect">
            <a:avLst/>
          </a:prstGeom>
          <a:noFill/>
        </p:spPr>
      </p:pic>
      <p:pic>
        <p:nvPicPr>
          <p:cNvPr id="2053" name="Picture 5" descr="D:\наташа\выступление на семинаре\Новая папка\IMG_446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929066"/>
            <a:ext cx="2820988" cy="2571768"/>
          </a:xfrm>
          <a:prstGeom prst="rect">
            <a:avLst/>
          </a:prstGeom>
          <a:noFill/>
        </p:spPr>
      </p:pic>
      <p:pic>
        <p:nvPicPr>
          <p:cNvPr id="2054" name="Picture 6" descr="D:\наташа\выступление на семинаре\Новая папка\IMG_446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2571744"/>
            <a:ext cx="2953205" cy="252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третий.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Наматывание </a:t>
            </a:r>
            <a:r>
              <a:rPr lang="ru-RU" dirty="0"/>
              <a:t>ниточек. А потом вы просто повторяете процедуру до тех пор, пока вся заготовка не будет закрыта ниточками.</a:t>
            </a:r>
          </a:p>
        </p:txBody>
      </p:sp>
      <p:pic>
        <p:nvPicPr>
          <p:cNvPr id="3077" name="Picture 5" descr="D:\наташа\выступление на семинаре\Новая папка\IMG_44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4214818"/>
            <a:ext cx="2541828" cy="2129478"/>
          </a:xfrm>
          <a:prstGeom prst="rect">
            <a:avLst/>
          </a:prstGeom>
          <a:noFill/>
        </p:spPr>
      </p:pic>
      <p:pic>
        <p:nvPicPr>
          <p:cNvPr id="15" name="Picture 2" descr="D:\наташа\выступление на семинаре\Новая папка\IMG_44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6" y="3143248"/>
            <a:ext cx="2549806" cy="2143140"/>
          </a:xfrm>
          <a:prstGeom prst="rect">
            <a:avLst/>
          </a:prstGeom>
          <a:noFill/>
        </p:spPr>
      </p:pic>
      <p:pic>
        <p:nvPicPr>
          <p:cNvPr id="16" name="Picture 3" descr="D:\наташа\выступление на семинаре\Новая папка\IMG_44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3357562"/>
            <a:ext cx="2607439" cy="2322708"/>
          </a:xfrm>
          <a:prstGeom prst="rect">
            <a:avLst/>
          </a:prstGeom>
          <a:noFill/>
        </p:spPr>
      </p:pic>
      <p:pic>
        <p:nvPicPr>
          <p:cNvPr id="17" name="Picture 4" descr="D:\наташа\выступление на семинаре\Новая папка\IMG_44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3714752"/>
            <a:ext cx="2500330" cy="23199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000768"/>
            <a:ext cx="185710" cy="12539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6" descr="D:\наташа\выступление на семинаре\Новая папка\IMG_44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302880"/>
            <a:ext cx="3286148" cy="3023130"/>
          </a:xfrm>
          <a:prstGeom prst="rect">
            <a:avLst/>
          </a:prstGeom>
          <a:noFill/>
        </p:spPr>
      </p:pic>
      <p:pic>
        <p:nvPicPr>
          <p:cNvPr id="5" name="Picture 8" descr="D:\наташа\выступление на семинаре\Новая папка\IMG_44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09" y="285728"/>
            <a:ext cx="3150453" cy="3000396"/>
          </a:xfrm>
          <a:prstGeom prst="rect">
            <a:avLst/>
          </a:prstGeom>
          <a:noFill/>
        </p:spPr>
      </p:pic>
      <p:pic>
        <p:nvPicPr>
          <p:cNvPr id="8" name="Picture 10" descr="D:\наташа\выступление на семинаре\Новая папка\IMG_44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728" y="3571876"/>
            <a:ext cx="3000396" cy="2969358"/>
          </a:xfrm>
          <a:prstGeom prst="rect">
            <a:avLst/>
          </a:prstGeom>
          <a:noFill/>
        </p:spPr>
      </p:pic>
      <p:pic>
        <p:nvPicPr>
          <p:cNvPr id="9" name="Picture 11" descr="D:\наташа\выступление на семинаре\Новая папка\IMG_448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90" y="3500438"/>
            <a:ext cx="3113174" cy="2937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133</TotalTime>
  <Words>271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         Берлинго - </vt:lpstr>
      <vt:lpstr> Для изготовления берлинго понадобятся: </vt:lpstr>
      <vt:lpstr>Нитки </vt:lpstr>
      <vt:lpstr>Шаг первый.  </vt:lpstr>
      <vt:lpstr>Шаг второй.</vt:lpstr>
      <vt:lpstr>Слайд 7</vt:lpstr>
      <vt:lpstr>Шаг третий.</vt:lpstr>
      <vt:lpstr>Слайд 9</vt:lpstr>
      <vt:lpstr>Слайд 10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2006-08-10T22:10:57Z</dcterms:created>
  <dcterms:modified xsi:type="dcterms:W3CDTF">2006-08-10T23:01:52Z</dcterms:modified>
</cp:coreProperties>
</file>