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EB33-71CB-47CE-BD9A-570D23F95CC7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8B52-5EEF-4012-8C66-CD25A162A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rcy;&amp;iecy;&amp;zcy;&amp;iecy;&amp;ncy;&amp;tcy;&amp;acy;&amp;tscy;&amp;icy;&amp;yacy; &amp;pcy;&amp;rcy;&amp;acy;&amp;vcy;&amp;acy; &amp;rcy;&amp;iecy;&amp;bcy;&amp;iecy;&amp;ncy;&amp;kcy;&amp;acy; - &amp;Pcy;&amp;iecy;&amp;rcy;&amp;scy;&amp;pcy;&amp;iecy;&amp;kcy;&amp;tcy;&amp;icy;&amp;vcy;&amp;ncy;&amp;ocy;&amp;iecy; &amp;pcy;&amp;lcy;&amp;acy;&amp;ncy;&amp;icy;&amp;rcy;&amp;ocy;&amp;v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81" y="214290"/>
            <a:ext cx="8734237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4786314" y="3714752"/>
            <a:ext cx="3643338" cy="285752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571868" y="357166"/>
            <a:ext cx="3071834" cy="285752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Users\Ирина\Desktop\DSCF0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0042"/>
            <a:ext cx="2786082" cy="2571768"/>
          </a:xfrm>
          <a:prstGeom prst="rect">
            <a:avLst/>
          </a:prstGeom>
          <a:noFill/>
        </p:spPr>
      </p:pic>
      <p:pic>
        <p:nvPicPr>
          <p:cNvPr id="1028" name="Picture 4" descr="C:\Users\Ирина\Desktop\DSCF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5500694" y="2643182"/>
            <a:ext cx="3429024" cy="285752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643438" y="285728"/>
            <a:ext cx="2786082" cy="214314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Ирина\Desktop\DSCF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2571768" cy="1857388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2285984" y="4500570"/>
            <a:ext cx="3071834" cy="214314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 descr="C:\Users\Ирина\Desktop\P1070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0298" y="4643446"/>
            <a:ext cx="2714644" cy="1928826"/>
          </a:xfrm>
          <a:prstGeom prst="rect">
            <a:avLst/>
          </a:prstGeom>
          <a:noFill/>
        </p:spPr>
      </p:pic>
      <p:pic>
        <p:nvPicPr>
          <p:cNvPr id="3076" name="Picture 4" descr="C:\Users\Ирина\Desktop\P1070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86058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Tcy;&amp;ocy;&amp;chcy;&amp;iecy;&amp;chcy;&amp;ncy;&amp;ycy;&amp;jcy; &amp;mcy;&amp;acy;&amp;scy;&amp;scy;&amp;acy;&amp;zhcy; &amp;lcy;&amp;acy;&amp;dcy;&amp;ocy;&amp;ncy;&amp;iecy;&amp;jcy; (&amp;acy;&amp;kcy;&amp;ucy;&amp;pcy;&amp;rcy;&amp;iecy;&amp;scy;&amp;scy;&amp;ucy;&amp;rcy;&amp;a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15370" cy="643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YUcy;&amp;lcy;&amp;icy;&amp;yacy; &amp;Mcy;&amp;acy;&amp;gcy;&amp;acy;&amp;dcy;&amp;icy;&amp;iecy;&amp;v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0105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Vcy;&amp;scy;&amp;iecy; &amp;dcy;&amp;lcy;&amp;yacy; &amp;zcy;&amp;dcy;&amp;ocy;&amp;rcy;&amp;ocy;&amp;vcy;&amp;soft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Bcy;&amp;lcy;&amp;ocy;&amp;gcy;.&amp;rcy;&amp;ucy; - lubany2108 - &amp;Pcy;&amp;icy;&amp;rcy;&amp;ocy;&amp;gcy; &quot;&amp;Zcy;&amp;ocy;&amp;lcy;&amp;ocy;&amp;tcy;&amp;ocy;&amp;jcy; &amp;pcy;&amp;ocy;&amp;dcy;&amp;scy;&amp;ocy;&amp;lcy;&amp;ncy;&amp;ucy;&amp;khcy;&amp;raqu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0105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Scy;&amp;acy;&amp;jcy;&amp;tcy; &amp;ucy;&amp;chcy;&amp;icy;&amp;tcy;&amp;iecy;&amp;lcy;&amp;yacy; &amp;fcy;&amp;icy;&amp;zcy;&amp;kcy;&amp;ucy;&amp;lcy;&amp;softcy;&amp;tcy;&amp;u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Zcy;&amp;dcy;&amp;ocy;&amp;rcy;&amp;ocy;&amp;vcy;&amp;softcy;&amp;iecy; &amp;chcy;&amp;iecy;&amp;lcy;&amp;ocy;&amp;vcy;&amp;iecy;&amp;kcy;&amp;acy; &amp;Ncy;&amp;acy;&amp;zhcy;&amp;mcy;&amp;icy;&amp;tcy;&amp;iecy; &amp;ncy;&amp;acy; &amp;kcy;&amp;acy;&amp;rcy;&amp;tcy;&amp;icy;&amp;ncy;&amp;kcy;&amp;ucy; &amp;chcy;&amp;tcy;&amp;ocy;&amp;bcy;&amp;ycy; &amp;ncy;&amp;acy;&amp;chcy;&amp;a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1537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&amp;Pcy;&amp;rcy;&amp;iecy;&amp;zcy;&amp;iecy;&amp;ncy;&amp;tcy;&amp;acy;&amp;tscy;&amp;icy;&amp;yacy; &amp;zcy;&amp;dcy;&amp;ocy;&amp;rcy;&amp;ocy;&amp;vcy;&amp;ocy; &amp;zhcy;&amp;icy;&amp;tcy;&amp;softcy; &amp;zcy;&amp;dcy;&amp;ocy;&amp;rcy;&amp;ocy;&amp;vcy;&amp;ocy; &amp;dcy;&amp;lcy;&amp;yacy; 1 &amp;kcy;&amp;lcy;&amp;acy;&amp;scy;&amp;s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648575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Pcy;&amp;lcy;&amp;acy;&amp;ncy;&amp;icy;&amp;rcy;&amp;ocy;&amp;vcy;&amp;acy;&amp;ncy;&amp;icy;&amp;iecy; &amp;rcy;&amp;acy;&amp;bcy;&amp;ocy;&amp;tcy;&amp;ycy; &amp;scy; &amp;rcy;&amp;ocy;&amp;dcy;&amp;icy;&amp;tcy;&amp;iecy;&amp;lcy;&amp;yacy;&amp;mcy;&amp;icy; &amp;vcy; &amp;pcy;&amp;ocy;&amp;dcy;&amp;gcy;&amp;ocy;&amp;tcy;&amp;ocy;&amp;vcy;&amp;icy;&amp;tcy;&amp;iecy;&amp;lcy;&amp;softcy;&amp;ncy;&amp;ocy;&amp;jcy; &amp;gcy;&amp;rcy;&amp;ucy;&amp;pcy;&amp;pcy;&amp;iecy; - &amp;IEcy;&amp;scy;&amp;tcy;&amp;iecy;&amp;scy;&amp;tcy;&amp;vcy;&amp;iecy;&amp;ncy;&amp;ncy;&amp;ycy;&amp;iecy; &amp;ncy;&amp;acy;&amp;u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357167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такое здоровье сберегающие технологии?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 сберегающие технологии в дошкольном образовании – технологии, направленные на решение приоритетной задачи современного дошкольного образования - задачи сохранения, поддержания и обогащения здоровья субъектов педагогического процесса в детском саду: детей, педагогов и родителей.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00040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настоящее время в </a:t>
            </a:r>
            <a:r>
              <a:rPr lang="ru-RU" sz="2000" dirty="0" smtClean="0">
                <a:solidFill>
                  <a:srgbClr val="002060"/>
                </a:solidFill>
              </a:rPr>
              <a:t>группе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реализуются следующие здоровье сберегающие технологии: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1. Сохранения и стимулирования здоровья </a:t>
            </a:r>
            <a:r>
              <a:rPr lang="ru-RU" sz="2000" dirty="0" smtClean="0">
                <a:solidFill>
                  <a:srgbClr val="002060"/>
                </a:solidFill>
              </a:rPr>
              <a:t> (ритмопластика, динамические паузы, (минутки), релаксация, подвижные и спортивные игры);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Эстетической направленности</a:t>
            </a:r>
            <a:r>
              <a:rPr lang="ru-RU" sz="2000" dirty="0" smtClean="0">
                <a:solidFill>
                  <a:srgbClr val="002060"/>
                </a:solidFill>
              </a:rPr>
              <a:t> (гимнастика: пальчиковая, язычковая, для глаз, дыхательная, бодрящая, корригирующая);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Обучения здоровому образу </a:t>
            </a:r>
            <a:r>
              <a:rPr lang="ru-RU" sz="2000" dirty="0" smtClean="0">
                <a:solidFill>
                  <a:srgbClr val="002060"/>
                </a:solidFill>
              </a:rPr>
              <a:t>жизни (физкультурное занятие, проблемно-игровые (</a:t>
            </a:r>
            <a:r>
              <a:rPr lang="ru-RU" sz="2000" dirty="0" err="1" smtClean="0">
                <a:solidFill>
                  <a:srgbClr val="002060"/>
                </a:solidFill>
              </a:rPr>
              <a:t>игротреннинги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</a:rPr>
              <a:t>игротерапия</a:t>
            </a:r>
            <a:r>
              <a:rPr lang="ru-RU" sz="2000" dirty="0" smtClean="0">
                <a:solidFill>
                  <a:srgbClr val="002060"/>
                </a:solidFill>
              </a:rPr>
              <a:t>), коммуникативные игры, занятия из серии «здоровье»,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2000" b="1" dirty="0" smtClean="0">
                <a:solidFill>
                  <a:srgbClr val="002060"/>
                </a:solidFill>
              </a:rPr>
              <a:t>, точечный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утренняя гигиеническая гимнастика);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Коррекционные</a:t>
            </a:r>
            <a:r>
              <a:rPr lang="ru-RU" sz="2000" dirty="0" smtClean="0">
                <a:solidFill>
                  <a:srgbClr val="002060"/>
                </a:solidFill>
              </a:rPr>
              <a:t> ( технологии музыкального воздействия, </a:t>
            </a:r>
            <a:r>
              <a:rPr lang="ru-RU" sz="2000" dirty="0" err="1" smtClean="0">
                <a:solidFill>
                  <a:srgbClr val="002060"/>
                </a:solidFill>
              </a:rPr>
              <a:t>сказкатерапия</a:t>
            </a:r>
            <a:r>
              <a:rPr lang="ru-RU" sz="2000" dirty="0" smtClean="0">
                <a:solidFill>
                  <a:srgbClr val="002060"/>
                </a:solidFill>
              </a:rPr>
              <a:t>, технологии воздействия цветом,  </a:t>
            </a:r>
            <a:r>
              <a:rPr lang="ru-RU" sz="2000" dirty="0" err="1" smtClean="0">
                <a:solidFill>
                  <a:srgbClr val="002060"/>
                </a:solidFill>
              </a:rPr>
              <a:t>психогимнастика</a:t>
            </a:r>
            <a:r>
              <a:rPr lang="ru-RU" sz="2000" dirty="0" smtClean="0">
                <a:solidFill>
                  <a:srgbClr val="002060"/>
                </a:solidFill>
              </a:rPr>
              <a:t>).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714356"/>
            <a:ext cx="4857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Точечный массаж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элементарный приём самопомощи своему организму. Упражнения точечного массажа учат детей сознательно заботиться о своём здоровье, прививают им уверенность в том, что они сами могут помочь себе улучшить своё самочувствие. Наряду с этим точечный массаж является профилактикой простудных заболеваний.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acy;&amp;lcy;&amp;icy;&amp;tcy;&amp;icy;&amp;chcy;&amp;iecy;&amp;scy;&amp;kcy;&amp;acy;&amp;yacy; &amp;scy;&amp;pcy;&amp;rcy;&amp;acy;&amp;vcy;&amp;kcy;&amp;acy; &amp;ocy; &amp;scy;&amp;ocy;&amp;scy;&amp;tcy;&amp;ocy;&amp;yacy;&amp;ncy;&amp;icy;&amp;icy; &amp;vcy;&amp;ocy;&amp;scy;&amp;pcy;&amp;icy;&amp;tcy;&amp;acy;&amp;tcy;&amp;iecy;&amp;lcy;&amp;softcy;&amp;ncy;&amp;ocy;&amp;jcy; &amp;rcy;&amp;acy;&amp;bcy;&amp;ocy;&amp;tcy;&amp;ycy; &amp;zcy;&amp;acy; 2011-2012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214810" cy="4967283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5500694" y="3714752"/>
            <a:ext cx="3071834" cy="285752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571868" y="357166"/>
            <a:ext cx="3071834" cy="2857520"/>
          </a:xfrm>
          <a:prstGeom prst="frame">
            <a:avLst>
              <a:gd name="adj1" fmla="val 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на\Desktop\DSCF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2786082" cy="2570310"/>
          </a:xfrm>
          <a:prstGeom prst="rect">
            <a:avLst/>
          </a:prstGeom>
          <a:noFill/>
        </p:spPr>
      </p:pic>
      <p:pic>
        <p:nvPicPr>
          <p:cNvPr id="2052" name="Picture 4" descr="C:\Users\Ирина\Desktop\DSCF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00042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107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7</cp:revision>
  <dcterms:created xsi:type="dcterms:W3CDTF">2015-05-10T05:29:47Z</dcterms:created>
  <dcterms:modified xsi:type="dcterms:W3CDTF">2015-05-10T09:30:16Z</dcterms:modified>
</cp:coreProperties>
</file>