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96" r:id="rId3"/>
    <p:sldId id="261" r:id="rId4"/>
    <p:sldId id="260" r:id="rId5"/>
    <p:sldId id="266" r:id="rId6"/>
    <p:sldId id="292" r:id="rId7"/>
    <p:sldId id="267" r:id="rId8"/>
    <p:sldId id="293" r:id="rId9"/>
    <p:sldId id="269" r:id="rId10"/>
    <p:sldId id="294" r:id="rId11"/>
    <p:sldId id="295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A3071D-B846-4343-AB5D-665D307949D8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/>
      <dgm:spPr/>
    </dgm:pt>
    <dgm:pt modelId="{D83CDC31-67AC-4B0E-A1CC-8E9EB43BC3D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rPr>
            <a:t>Личностные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latin typeface="Georgia" pitchFamily="18" charset="0"/>
          </a:endParaRPr>
        </a:p>
      </dgm:t>
    </dgm:pt>
    <dgm:pt modelId="{40A34E54-E79E-4809-960F-89FE9DBABA7F}" type="parTrans" cxnId="{C48C6C28-78A7-4FDB-9741-9A1B545FD741}">
      <dgm:prSet/>
      <dgm:spPr/>
    </dgm:pt>
    <dgm:pt modelId="{BBA9F246-D449-4617-BC71-15B81D0BEB0C}" type="sibTrans" cxnId="{C48C6C28-78A7-4FDB-9741-9A1B545FD741}">
      <dgm:prSet/>
      <dgm:spPr/>
    </dgm:pt>
    <dgm:pt modelId="{B7E7E734-98BE-4451-9D1A-3449D8476BB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Осмысление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6CF23C4C-FC4B-45E7-A333-5C921388ADB9}" type="parTrans" cxnId="{D3A77D99-AD7A-4748-8770-A34A370440D2}">
      <dgm:prSet/>
      <dgm:spPr/>
      <dgm:t>
        <a:bodyPr/>
        <a:lstStyle/>
        <a:p>
          <a:endParaRPr lang="ru-RU"/>
        </a:p>
      </dgm:t>
    </dgm:pt>
    <dgm:pt modelId="{64B6A8D9-BA86-4AFC-9FAD-E5FE3BF71344}" type="sibTrans" cxnId="{D3A77D99-AD7A-4748-8770-A34A370440D2}">
      <dgm:prSet/>
      <dgm:spPr/>
    </dgm:pt>
    <dgm:pt modelId="{BB0E5F6C-4A1F-4FCB-9540-E5D519DF677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Принятие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жизненных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ценностей 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7CA0389-FD05-48E1-B7CF-B6D58013B92A}" type="parTrans" cxnId="{32616411-C1DE-477B-8A7A-AAF4B04DB3DB}">
      <dgm:prSet/>
      <dgm:spPr/>
      <dgm:t>
        <a:bodyPr/>
        <a:lstStyle/>
        <a:p>
          <a:endParaRPr lang="ru-RU"/>
        </a:p>
      </dgm:t>
    </dgm:pt>
    <dgm:pt modelId="{44D5520A-FF9C-4BD8-90E6-49527BB5C3CC}" type="sibTrans" cxnId="{32616411-C1DE-477B-8A7A-AAF4B04DB3DB}">
      <dgm:prSet/>
      <dgm:spPr/>
    </dgm:pt>
    <dgm:pt modelId="{4AFA9108-961F-4575-85A9-6545AC84F2F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Осознание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757328E-FFC8-45E7-B66D-10D82E4F01F4}" type="parTrans" cxnId="{B43AAFF4-4E04-4038-AE30-5E3872A68DED}">
      <dgm:prSet/>
      <dgm:spPr/>
      <dgm:t>
        <a:bodyPr/>
        <a:lstStyle/>
        <a:p>
          <a:endParaRPr lang="ru-RU"/>
        </a:p>
      </dgm:t>
    </dgm:pt>
    <dgm:pt modelId="{E1844A47-6876-4791-8B0E-B1A7AE51EEE8}" type="sibTrans" cxnId="{B43AAFF4-4E04-4038-AE30-5E3872A68DED}">
      <dgm:prSet/>
      <dgm:spPr/>
    </dgm:pt>
    <dgm:pt modelId="{953EE9F6-CDF2-4EA0-918A-995124881CBE}" type="pres">
      <dgm:prSet presAssocID="{BCA3071D-B846-4343-AB5D-665D307949D8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A61E959-97BB-4C62-9712-9147C768852E}" type="pres">
      <dgm:prSet presAssocID="{D83CDC31-67AC-4B0E-A1CC-8E9EB43BC3D6}" presName="centerShape" presStyleLbl="node0" presStyleIdx="0" presStyleCnt="1"/>
      <dgm:spPr/>
    </dgm:pt>
    <dgm:pt modelId="{21AF6473-A500-4222-A5BA-75CBF899963F}" type="pres">
      <dgm:prSet presAssocID="{6CF23C4C-FC4B-45E7-A333-5C921388ADB9}" presName="Name9" presStyleLbl="parChTrans1D2" presStyleIdx="0" presStyleCnt="3"/>
      <dgm:spPr/>
    </dgm:pt>
    <dgm:pt modelId="{3834C9E9-756F-4FC8-82D2-2D9D04BA81B1}" type="pres">
      <dgm:prSet presAssocID="{6CF23C4C-FC4B-45E7-A333-5C921388ADB9}" presName="connTx" presStyleLbl="parChTrans1D2" presStyleIdx="0" presStyleCnt="3"/>
      <dgm:spPr/>
    </dgm:pt>
    <dgm:pt modelId="{9A7533E8-43F5-44EE-95E7-B8B8B69BEE4F}" type="pres">
      <dgm:prSet presAssocID="{B7E7E734-98BE-4451-9D1A-3449D8476BB2}" presName="node" presStyleLbl="node1" presStyleIdx="0" presStyleCnt="3">
        <dgm:presLayoutVars>
          <dgm:bulletEnabled val="1"/>
        </dgm:presLayoutVars>
      </dgm:prSet>
      <dgm:spPr/>
    </dgm:pt>
    <dgm:pt modelId="{901A383F-5438-4B88-8181-2D6425F58E5D}" type="pres">
      <dgm:prSet presAssocID="{F7CA0389-FD05-48E1-B7CF-B6D58013B92A}" presName="Name9" presStyleLbl="parChTrans1D2" presStyleIdx="1" presStyleCnt="3"/>
      <dgm:spPr/>
    </dgm:pt>
    <dgm:pt modelId="{91A9F73C-BB18-4E00-AA79-BE9E19C79EAD}" type="pres">
      <dgm:prSet presAssocID="{F7CA0389-FD05-48E1-B7CF-B6D58013B92A}" presName="connTx" presStyleLbl="parChTrans1D2" presStyleIdx="1" presStyleCnt="3"/>
      <dgm:spPr/>
    </dgm:pt>
    <dgm:pt modelId="{CDB7F681-018F-407A-9761-51A9E2E560AE}" type="pres">
      <dgm:prSet presAssocID="{BB0E5F6C-4A1F-4FCB-9540-E5D519DF677B}" presName="node" presStyleLbl="node1" presStyleIdx="1" presStyleCnt="3">
        <dgm:presLayoutVars>
          <dgm:bulletEnabled val="1"/>
        </dgm:presLayoutVars>
      </dgm:prSet>
      <dgm:spPr/>
    </dgm:pt>
    <dgm:pt modelId="{43D6FFBD-1B82-486F-8EF9-C0FF970E9A91}" type="pres">
      <dgm:prSet presAssocID="{0757328E-FFC8-45E7-B66D-10D82E4F01F4}" presName="Name9" presStyleLbl="parChTrans1D2" presStyleIdx="2" presStyleCnt="3"/>
      <dgm:spPr/>
    </dgm:pt>
    <dgm:pt modelId="{0BBA80ED-6C50-4932-AF32-2BEEE60D6F79}" type="pres">
      <dgm:prSet presAssocID="{0757328E-FFC8-45E7-B66D-10D82E4F01F4}" presName="connTx" presStyleLbl="parChTrans1D2" presStyleIdx="2" presStyleCnt="3"/>
      <dgm:spPr/>
    </dgm:pt>
    <dgm:pt modelId="{B3FAB457-EE9E-4566-BA4E-220C3ECE0967}" type="pres">
      <dgm:prSet presAssocID="{4AFA9108-961F-4575-85A9-6545AC84F2FE}" presName="node" presStyleLbl="node1" presStyleIdx="2" presStyleCnt="3">
        <dgm:presLayoutVars>
          <dgm:bulletEnabled val="1"/>
        </dgm:presLayoutVars>
      </dgm:prSet>
      <dgm:spPr/>
    </dgm:pt>
  </dgm:ptLst>
  <dgm:cxnLst>
    <dgm:cxn modelId="{D3A77D99-AD7A-4748-8770-A34A370440D2}" srcId="{D83CDC31-67AC-4B0E-A1CC-8E9EB43BC3D6}" destId="{B7E7E734-98BE-4451-9D1A-3449D8476BB2}" srcOrd="0" destOrd="0" parTransId="{6CF23C4C-FC4B-45E7-A333-5C921388ADB9}" sibTransId="{64B6A8D9-BA86-4AFC-9FAD-E5FE3BF71344}"/>
    <dgm:cxn modelId="{4B1D456E-29BE-46AF-8141-BCA5FCDA4B6A}" type="presOf" srcId="{F7CA0389-FD05-48E1-B7CF-B6D58013B92A}" destId="{901A383F-5438-4B88-8181-2D6425F58E5D}" srcOrd="0" destOrd="0" presId="urn:microsoft.com/office/officeart/2005/8/layout/radial1"/>
    <dgm:cxn modelId="{265BCFE8-6B7C-4581-A555-483169C6BF3E}" type="presOf" srcId="{6CF23C4C-FC4B-45E7-A333-5C921388ADB9}" destId="{3834C9E9-756F-4FC8-82D2-2D9D04BA81B1}" srcOrd="1" destOrd="0" presId="urn:microsoft.com/office/officeart/2005/8/layout/radial1"/>
    <dgm:cxn modelId="{3093B985-4F64-41A0-8D26-D5813D9D50CF}" type="presOf" srcId="{0757328E-FFC8-45E7-B66D-10D82E4F01F4}" destId="{0BBA80ED-6C50-4932-AF32-2BEEE60D6F79}" srcOrd="1" destOrd="0" presId="urn:microsoft.com/office/officeart/2005/8/layout/radial1"/>
    <dgm:cxn modelId="{56198761-5B9A-4E17-AD28-C930163A246B}" type="presOf" srcId="{4AFA9108-961F-4575-85A9-6545AC84F2FE}" destId="{B3FAB457-EE9E-4566-BA4E-220C3ECE0967}" srcOrd="0" destOrd="0" presId="urn:microsoft.com/office/officeart/2005/8/layout/radial1"/>
    <dgm:cxn modelId="{7748462D-E0F3-4AD4-9AED-21FA134404FE}" type="presOf" srcId="{6CF23C4C-FC4B-45E7-A333-5C921388ADB9}" destId="{21AF6473-A500-4222-A5BA-75CBF899963F}" srcOrd="0" destOrd="0" presId="urn:microsoft.com/office/officeart/2005/8/layout/radial1"/>
    <dgm:cxn modelId="{5866EBDE-ACDA-411F-812C-1DB27572D26A}" type="presOf" srcId="{B7E7E734-98BE-4451-9D1A-3449D8476BB2}" destId="{9A7533E8-43F5-44EE-95E7-B8B8B69BEE4F}" srcOrd="0" destOrd="0" presId="urn:microsoft.com/office/officeart/2005/8/layout/radial1"/>
    <dgm:cxn modelId="{E05F78FA-905E-4FA5-A1B4-D3E2CDEE36DC}" type="presOf" srcId="{F7CA0389-FD05-48E1-B7CF-B6D58013B92A}" destId="{91A9F73C-BB18-4E00-AA79-BE9E19C79EAD}" srcOrd="1" destOrd="0" presId="urn:microsoft.com/office/officeart/2005/8/layout/radial1"/>
    <dgm:cxn modelId="{B43AAFF4-4E04-4038-AE30-5E3872A68DED}" srcId="{D83CDC31-67AC-4B0E-A1CC-8E9EB43BC3D6}" destId="{4AFA9108-961F-4575-85A9-6545AC84F2FE}" srcOrd="2" destOrd="0" parTransId="{0757328E-FFC8-45E7-B66D-10D82E4F01F4}" sibTransId="{E1844A47-6876-4791-8B0E-B1A7AE51EEE8}"/>
    <dgm:cxn modelId="{32616411-C1DE-477B-8A7A-AAF4B04DB3DB}" srcId="{D83CDC31-67AC-4B0E-A1CC-8E9EB43BC3D6}" destId="{BB0E5F6C-4A1F-4FCB-9540-E5D519DF677B}" srcOrd="1" destOrd="0" parTransId="{F7CA0389-FD05-48E1-B7CF-B6D58013B92A}" sibTransId="{44D5520A-FF9C-4BD8-90E6-49527BB5C3CC}"/>
    <dgm:cxn modelId="{C48C6C28-78A7-4FDB-9741-9A1B545FD741}" srcId="{BCA3071D-B846-4343-AB5D-665D307949D8}" destId="{D83CDC31-67AC-4B0E-A1CC-8E9EB43BC3D6}" srcOrd="0" destOrd="0" parTransId="{40A34E54-E79E-4809-960F-89FE9DBABA7F}" sibTransId="{BBA9F246-D449-4617-BC71-15B81D0BEB0C}"/>
    <dgm:cxn modelId="{F8C95452-23F9-44EF-A58B-BAAB45F41E9B}" type="presOf" srcId="{BB0E5F6C-4A1F-4FCB-9540-E5D519DF677B}" destId="{CDB7F681-018F-407A-9761-51A9E2E560AE}" srcOrd="0" destOrd="0" presId="urn:microsoft.com/office/officeart/2005/8/layout/radial1"/>
    <dgm:cxn modelId="{69ED726A-774A-470B-920B-7DB187951997}" type="presOf" srcId="{BCA3071D-B846-4343-AB5D-665D307949D8}" destId="{953EE9F6-CDF2-4EA0-918A-995124881CBE}" srcOrd="0" destOrd="0" presId="urn:microsoft.com/office/officeart/2005/8/layout/radial1"/>
    <dgm:cxn modelId="{B19DE5D2-4080-481C-ADC7-CA46234B67B1}" type="presOf" srcId="{D83CDC31-67AC-4B0E-A1CC-8E9EB43BC3D6}" destId="{1A61E959-97BB-4C62-9712-9147C768852E}" srcOrd="0" destOrd="0" presId="urn:microsoft.com/office/officeart/2005/8/layout/radial1"/>
    <dgm:cxn modelId="{68922FD1-0986-470C-9ACE-4851C27D0D26}" type="presOf" srcId="{0757328E-FFC8-45E7-B66D-10D82E4F01F4}" destId="{43D6FFBD-1B82-486F-8EF9-C0FF970E9A91}" srcOrd="0" destOrd="0" presId="urn:microsoft.com/office/officeart/2005/8/layout/radial1"/>
    <dgm:cxn modelId="{1C618DD1-6566-415C-9D00-90AA23E6C831}" type="presParOf" srcId="{953EE9F6-CDF2-4EA0-918A-995124881CBE}" destId="{1A61E959-97BB-4C62-9712-9147C768852E}" srcOrd="0" destOrd="0" presId="urn:microsoft.com/office/officeart/2005/8/layout/radial1"/>
    <dgm:cxn modelId="{74653575-8FD1-4679-ADCD-484A6CB59B60}" type="presParOf" srcId="{953EE9F6-CDF2-4EA0-918A-995124881CBE}" destId="{21AF6473-A500-4222-A5BA-75CBF899963F}" srcOrd="1" destOrd="0" presId="urn:microsoft.com/office/officeart/2005/8/layout/radial1"/>
    <dgm:cxn modelId="{24A8BC53-05A0-4C89-990E-63222D1D5371}" type="presParOf" srcId="{21AF6473-A500-4222-A5BA-75CBF899963F}" destId="{3834C9E9-756F-4FC8-82D2-2D9D04BA81B1}" srcOrd="0" destOrd="0" presId="urn:microsoft.com/office/officeart/2005/8/layout/radial1"/>
    <dgm:cxn modelId="{70F6B35A-EA03-4478-B10B-54C8B41489C0}" type="presParOf" srcId="{953EE9F6-CDF2-4EA0-918A-995124881CBE}" destId="{9A7533E8-43F5-44EE-95E7-B8B8B69BEE4F}" srcOrd="2" destOrd="0" presId="urn:microsoft.com/office/officeart/2005/8/layout/radial1"/>
    <dgm:cxn modelId="{8766B260-04F9-4B17-8B9E-8A86B8F3EFF2}" type="presParOf" srcId="{953EE9F6-CDF2-4EA0-918A-995124881CBE}" destId="{901A383F-5438-4B88-8181-2D6425F58E5D}" srcOrd="3" destOrd="0" presId="urn:microsoft.com/office/officeart/2005/8/layout/radial1"/>
    <dgm:cxn modelId="{3CE028C1-5056-4CC4-A8FC-F1A5A01966FC}" type="presParOf" srcId="{901A383F-5438-4B88-8181-2D6425F58E5D}" destId="{91A9F73C-BB18-4E00-AA79-BE9E19C79EAD}" srcOrd="0" destOrd="0" presId="urn:microsoft.com/office/officeart/2005/8/layout/radial1"/>
    <dgm:cxn modelId="{760FD89D-D6E7-44B4-9346-BA76573BF596}" type="presParOf" srcId="{953EE9F6-CDF2-4EA0-918A-995124881CBE}" destId="{CDB7F681-018F-407A-9761-51A9E2E560AE}" srcOrd="4" destOrd="0" presId="urn:microsoft.com/office/officeart/2005/8/layout/radial1"/>
    <dgm:cxn modelId="{857474F9-B54D-452E-B424-C02BF1699861}" type="presParOf" srcId="{953EE9F6-CDF2-4EA0-918A-995124881CBE}" destId="{43D6FFBD-1B82-486F-8EF9-C0FF970E9A91}" srcOrd="5" destOrd="0" presId="urn:microsoft.com/office/officeart/2005/8/layout/radial1"/>
    <dgm:cxn modelId="{E49B0045-F83D-4075-A980-468630AF73F8}" type="presParOf" srcId="{43D6FFBD-1B82-486F-8EF9-C0FF970E9A91}" destId="{0BBA80ED-6C50-4932-AF32-2BEEE60D6F79}" srcOrd="0" destOrd="0" presId="urn:microsoft.com/office/officeart/2005/8/layout/radial1"/>
    <dgm:cxn modelId="{96D0F4C5-BC5F-418F-846F-80F63352BB49}" type="presParOf" srcId="{953EE9F6-CDF2-4EA0-918A-995124881CBE}" destId="{B3FAB457-EE9E-4566-BA4E-220C3ECE0967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739C48-30EC-44B0-BF4E-8B5C687616C7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/>
      <dgm:spPr/>
    </dgm:pt>
    <dgm:pt modelId="{73F73579-5C85-4514-9AFE-25D6B54D54A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rPr>
            <a:t>Регулятивные</a:t>
          </a:r>
          <a:endParaRPr kumimoji="0" lang="ru-RU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latin typeface="Arial" charset="0"/>
          </a:endParaRPr>
        </a:p>
      </dgm:t>
    </dgm:pt>
    <dgm:pt modelId="{6C1E7984-B087-48B2-943B-0819A3A7F2FF}" type="parTrans" cxnId="{44188FCE-6FDF-4BCF-AF0D-F2318E199F45}">
      <dgm:prSet/>
      <dgm:spPr/>
    </dgm:pt>
    <dgm:pt modelId="{54C540B0-517F-4914-8EB8-DFD963C334F1}" type="sibTrans" cxnId="{44188FCE-6FDF-4BCF-AF0D-F2318E199F45}">
      <dgm:prSet/>
      <dgm:spPr/>
    </dgm:pt>
    <dgm:pt modelId="{3E1D8051-986A-49D3-8B36-CB29A6A6474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Целе-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полагание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64830A68-7A83-4703-B91F-7C99F7412BED}" type="parTrans" cxnId="{C7ED7164-F705-47CF-86C8-0068EF0D59D0}">
      <dgm:prSet/>
      <dgm:spPr/>
      <dgm:t>
        <a:bodyPr/>
        <a:lstStyle/>
        <a:p>
          <a:endParaRPr lang="ru-RU"/>
        </a:p>
      </dgm:t>
    </dgm:pt>
    <dgm:pt modelId="{865629BE-1A9A-4D3A-BB82-CB3EA1217581}" type="sibTrans" cxnId="{C7ED7164-F705-47CF-86C8-0068EF0D59D0}">
      <dgm:prSet/>
      <dgm:spPr/>
    </dgm:pt>
    <dgm:pt modelId="{7A6784C1-2917-4270-A6FC-B0AB4BF4C9F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Плани-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рование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7FA9BD75-1F4E-4886-A400-187A3706E906}" type="parTrans" cxnId="{CC47A311-AC3C-4861-8FB1-212F8DA9F76D}">
      <dgm:prSet/>
      <dgm:spPr/>
      <dgm:t>
        <a:bodyPr/>
        <a:lstStyle/>
        <a:p>
          <a:endParaRPr lang="ru-RU"/>
        </a:p>
      </dgm:t>
    </dgm:pt>
    <dgm:pt modelId="{48E604C0-65BC-4739-A247-ED3AFF57B301}" type="sibTrans" cxnId="{CC47A311-AC3C-4861-8FB1-212F8DA9F76D}">
      <dgm:prSet/>
      <dgm:spPr/>
    </dgm:pt>
    <dgm:pt modelId="{FF654BFF-3A00-41FB-B222-6469082296C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Прогнози-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рование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67F1898-41B8-4246-9021-994BE7895408}" type="parTrans" cxnId="{D342F490-73D2-4EE3-8BBB-2AEDBB95D630}">
      <dgm:prSet/>
      <dgm:spPr/>
      <dgm:t>
        <a:bodyPr/>
        <a:lstStyle/>
        <a:p>
          <a:endParaRPr lang="ru-RU"/>
        </a:p>
      </dgm:t>
    </dgm:pt>
    <dgm:pt modelId="{FCF4C684-FAA0-4775-BDA7-5D791BA2C4A4}" type="sibTrans" cxnId="{D342F490-73D2-4EE3-8BBB-2AEDBB95D630}">
      <dgm:prSet/>
      <dgm:spPr/>
    </dgm:pt>
    <dgm:pt modelId="{ECD6192F-8B5B-4CD0-8B0F-0C852CD091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Контроль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611D4575-F5F4-4D92-8B42-825CF2850B03}" type="parTrans" cxnId="{651DB584-D1EF-4D87-BEDD-D0C93AD1713C}">
      <dgm:prSet/>
      <dgm:spPr/>
      <dgm:t>
        <a:bodyPr/>
        <a:lstStyle/>
        <a:p>
          <a:endParaRPr lang="ru-RU"/>
        </a:p>
      </dgm:t>
    </dgm:pt>
    <dgm:pt modelId="{F9E2406C-B4B2-4610-BC09-E976AB9302E0}" type="sibTrans" cxnId="{651DB584-D1EF-4D87-BEDD-D0C93AD1713C}">
      <dgm:prSet/>
      <dgm:spPr/>
    </dgm:pt>
    <dgm:pt modelId="{ECD580E1-DB80-4691-B346-C274F20E13B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Коррекция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EE090FAB-06AB-461A-BA9D-26DEAAE03B9C}" type="parTrans" cxnId="{9FFCD4D3-621C-484B-83A0-229E89D0B3A6}">
      <dgm:prSet/>
      <dgm:spPr/>
      <dgm:t>
        <a:bodyPr/>
        <a:lstStyle/>
        <a:p>
          <a:endParaRPr lang="ru-RU"/>
        </a:p>
      </dgm:t>
    </dgm:pt>
    <dgm:pt modelId="{074A4C04-514F-44E5-8AAE-4D6034FDF7D9}" type="sibTrans" cxnId="{9FFCD4D3-621C-484B-83A0-229E89D0B3A6}">
      <dgm:prSet/>
      <dgm:spPr/>
    </dgm:pt>
    <dgm:pt modelId="{0A405353-C114-4079-94E7-4D1A0CE7D20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Оценка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3FEEE30E-51C6-46BE-B513-4D14184DCB84}" type="parTrans" cxnId="{078CC72C-05D0-44E0-9C8B-F30EA4037635}">
      <dgm:prSet/>
      <dgm:spPr/>
      <dgm:t>
        <a:bodyPr/>
        <a:lstStyle/>
        <a:p>
          <a:endParaRPr lang="ru-RU"/>
        </a:p>
      </dgm:t>
    </dgm:pt>
    <dgm:pt modelId="{18F8C448-600C-4B3A-866C-067354D3C1B0}" type="sibTrans" cxnId="{078CC72C-05D0-44E0-9C8B-F30EA4037635}">
      <dgm:prSet/>
      <dgm:spPr/>
    </dgm:pt>
    <dgm:pt modelId="{8E4D23DE-87C3-4471-899E-6B5A172264B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Само-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регуляция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CBA6C451-D4D9-4C95-8967-3BC0F77B58D3}" type="parTrans" cxnId="{E18A8D8A-AEBD-402A-99A0-8E033E892844}">
      <dgm:prSet/>
      <dgm:spPr/>
      <dgm:t>
        <a:bodyPr/>
        <a:lstStyle/>
        <a:p>
          <a:endParaRPr lang="ru-RU"/>
        </a:p>
      </dgm:t>
    </dgm:pt>
    <dgm:pt modelId="{537671A0-D15C-45D8-8357-4F9753A3FDD7}" type="sibTrans" cxnId="{E18A8D8A-AEBD-402A-99A0-8E033E892844}">
      <dgm:prSet/>
      <dgm:spPr/>
    </dgm:pt>
    <dgm:pt modelId="{98C122A0-6B36-42CC-88D0-3CDD2F889350}" type="pres">
      <dgm:prSet presAssocID="{E3739C48-30EC-44B0-BF4E-8B5C687616C7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DA0D867-B21A-429C-A6D0-29BC69C80B80}" type="pres">
      <dgm:prSet presAssocID="{73F73579-5C85-4514-9AFE-25D6B54D54A4}" presName="centerShape" presStyleLbl="node0" presStyleIdx="0" presStyleCnt="1"/>
      <dgm:spPr/>
    </dgm:pt>
    <dgm:pt modelId="{60D4B053-A793-4986-B12A-4FCD0B41FA87}" type="pres">
      <dgm:prSet presAssocID="{64830A68-7A83-4703-B91F-7C99F7412BED}" presName="Name9" presStyleLbl="parChTrans1D2" presStyleIdx="0" presStyleCnt="7"/>
      <dgm:spPr/>
    </dgm:pt>
    <dgm:pt modelId="{112003D9-B069-49E5-832A-E7EDD9440F6E}" type="pres">
      <dgm:prSet presAssocID="{64830A68-7A83-4703-B91F-7C99F7412BED}" presName="connTx" presStyleLbl="parChTrans1D2" presStyleIdx="0" presStyleCnt="7"/>
      <dgm:spPr/>
    </dgm:pt>
    <dgm:pt modelId="{3A0C1418-9E8E-4B7E-9C12-6CB9006F1949}" type="pres">
      <dgm:prSet presAssocID="{3E1D8051-986A-49D3-8B36-CB29A6A6474A}" presName="node" presStyleLbl="node1" presStyleIdx="0" presStyleCnt="7">
        <dgm:presLayoutVars>
          <dgm:bulletEnabled val="1"/>
        </dgm:presLayoutVars>
      </dgm:prSet>
      <dgm:spPr/>
    </dgm:pt>
    <dgm:pt modelId="{715AE28F-6884-4E05-A0EE-77715FF6592C}" type="pres">
      <dgm:prSet presAssocID="{7FA9BD75-1F4E-4886-A400-187A3706E906}" presName="Name9" presStyleLbl="parChTrans1D2" presStyleIdx="1" presStyleCnt="7"/>
      <dgm:spPr/>
    </dgm:pt>
    <dgm:pt modelId="{534C5BB7-8C5B-4B8C-AF84-DDD4D4FB1D22}" type="pres">
      <dgm:prSet presAssocID="{7FA9BD75-1F4E-4886-A400-187A3706E906}" presName="connTx" presStyleLbl="parChTrans1D2" presStyleIdx="1" presStyleCnt="7"/>
      <dgm:spPr/>
    </dgm:pt>
    <dgm:pt modelId="{5C880DDF-5FC6-4AE2-B52B-F5037470496B}" type="pres">
      <dgm:prSet presAssocID="{7A6784C1-2917-4270-A6FC-B0AB4BF4C9FC}" presName="node" presStyleLbl="node1" presStyleIdx="1" presStyleCnt="7">
        <dgm:presLayoutVars>
          <dgm:bulletEnabled val="1"/>
        </dgm:presLayoutVars>
      </dgm:prSet>
      <dgm:spPr/>
    </dgm:pt>
    <dgm:pt modelId="{BAD07694-AD78-493F-A6F3-FA2C6F52DF22}" type="pres">
      <dgm:prSet presAssocID="{067F1898-41B8-4246-9021-994BE7895408}" presName="Name9" presStyleLbl="parChTrans1D2" presStyleIdx="2" presStyleCnt="7"/>
      <dgm:spPr/>
    </dgm:pt>
    <dgm:pt modelId="{27182B9F-BF3A-4C2A-8027-ECD4F4F9C7D5}" type="pres">
      <dgm:prSet presAssocID="{067F1898-41B8-4246-9021-994BE7895408}" presName="connTx" presStyleLbl="parChTrans1D2" presStyleIdx="2" presStyleCnt="7"/>
      <dgm:spPr/>
    </dgm:pt>
    <dgm:pt modelId="{17C413CE-4BC3-480E-AE0E-357BDE13BB48}" type="pres">
      <dgm:prSet presAssocID="{FF654BFF-3A00-41FB-B222-6469082296C5}" presName="node" presStyleLbl="node1" presStyleIdx="2" presStyleCnt="7">
        <dgm:presLayoutVars>
          <dgm:bulletEnabled val="1"/>
        </dgm:presLayoutVars>
      </dgm:prSet>
      <dgm:spPr/>
    </dgm:pt>
    <dgm:pt modelId="{47650552-D689-438E-9AD5-BB49036C42E6}" type="pres">
      <dgm:prSet presAssocID="{611D4575-F5F4-4D92-8B42-825CF2850B03}" presName="Name9" presStyleLbl="parChTrans1D2" presStyleIdx="3" presStyleCnt="7"/>
      <dgm:spPr/>
    </dgm:pt>
    <dgm:pt modelId="{68F7A9C1-1BB9-49E2-BA44-8C28EFC68B6C}" type="pres">
      <dgm:prSet presAssocID="{611D4575-F5F4-4D92-8B42-825CF2850B03}" presName="connTx" presStyleLbl="parChTrans1D2" presStyleIdx="3" presStyleCnt="7"/>
      <dgm:spPr/>
    </dgm:pt>
    <dgm:pt modelId="{B221D11D-26A9-41E7-8F54-6A9C671C2C81}" type="pres">
      <dgm:prSet presAssocID="{ECD6192F-8B5B-4CD0-8B0F-0C852CD09194}" presName="node" presStyleLbl="node1" presStyleIdx="3" presStyleCnt="7">
        <dgm:presLayoutVars>
          <dgm:bulletEnabled val="1"/>
        </dgm:presLayoutVars>
      </dgm:prSet>
      <dgm:spPr/>
    </dgm:pt>
    <dgm:pt modelId="{81B78568-B710-45DC-8012-39176749C921}" type="pres">
      <dgm:prSet presAssocID="{EE090FAB-06AB-461A-BA9D-26DEAAE03B9C}" presName="Name9" presStyleLbl="parChTrans1D2" presStyleIdx="4" presStyleCnt="7"/>
      <dgm:spPr/>
    </dgm:pt>
    <dgm:pt modelId="{A823D5EA-4EC0-46AC-B8BB-0F3B290D5562}" type="pres">
      <dgm:prSet presAssocID="{EE090FAB-06AB-461A-BA9D-26DEAAE03B9C}" presName="connTx" presStyleLbl="parChTrans1D2" presStyleIdx="4" presStyleCnt="7"/>
      <dgm:spPr/>
    </dgm:pt>
    <dgm:pt modelId="{BB5639F7-7856-4EB5-9CAD-CE1F7A90FD33}" type="pres">
      <dgm:prSet presAssocID="{ECD580E1-DB80-4691-B346-C274F20E13BD}" presName="node" presStyleLbl="node1" presStyleIdx="4" presStyleCnt="7">
        <dgm:presLayoutVars>
          <dgm:bulletEnabled val="1"/>
        </dgm:presLayoutVars>
      </dgm:prSet>
      <dgm:spPr/>
    </dgm:pt>
    <dgm:pt modelId="{BC8DCCC7-51A4-4C88-93EF-FA68F2302634}" type="pres">
      <dgm:prSet presAssocID="{3FEEE30E-51C6-46BE-B513-4D14184DCB84}" presName="Name9" presStyleLbl="parChTrans1D2" presStyleIdx="5" presStyleCnt="7"/>
      <dgm:spPr/>
    </dgm:pt>
    <dgm:pt modelId="{3F267E68-61BE-4566-936D-C6A64E923638}" type="pres">
      <dgm:prSet presAssocID="{3FEEE30E-51C6-46BE-B513-4D14184DCB84}" presName="connTx" presStyleLbl="parChTrans1D2" presStyleIdx="5" presStyleCnt="7"/>
      <dgm:spPr/>
    </dgm:pt>
    <dgm:pt modelId="{2E43628D-B326-4B98-A16B-8E09B1179F72}" type="pres">
      <dgm:prSet presAssocID="{0A405353-C114-4079-94E7-4D1A0CE7D208}" presName="node" presStyleLbl="node1" presStyleIdx="5" presStyleCnt="7">
        <dgm:presLayoutVars>
          <dgm:bulletEnabled val="1"/>
        </dgm:presLayoutVars>
      </dgm:prSet>
      <dgm:spPr/>
    </dgm:pt>
    <dgm:pt modelId="{76450595-C363-4260-A114-D08F484EECB3}" type="pres">
      <dgm:prSet presAssocID="{CBA6C451-D4D9-4C95-8967-3BC0F77B58D3}" presName="Name9" presStyleLbl="parChTrans1D2" presStyleIdx="6" presStyleCnt="7"/>
      <dgm:spPr/>
    </dgm:pt>
    <dgm:pt modelId="{865EB66E-FC54-4DBD-9C90-24C009A7E8D5}" type="pres">
      <dgm:prSet presAssocID="{CBA6C451-D4D9-4C95-8967-3BC0F77B58D3}" presName="connTx" presStyleLbl="parChTrans1D2" presStyleIdx="6" presStyleCnt="7"/>
      <dgm:spPr/>
    </dgm:pt>
    <dgm:pt modelId="{62CE1698-F780-4FF8-955B-04BEDBC5A24B}" type="pres">
      <dgm:prSet presAssocID="{8E4D23DE-87C3-4471-899E-6B5A172264B2}" presName="node" presStyleLbl="node1" presStyleIdx="6" presStyleCnt="7">
        <dgm:presLayoutVars>
          <dgm:bulletEnabled val="1"/>
        </dgm:presLayoutVars>
      </dgm:prSet>
      <dgm:spPr/>
    </dgm:pt>
  </dgm:ptLst>
  <dgm:cxnLst>
    <dgm:cxn modelId="{8A825135-131D-425D-8877-B2AD27C71986}" type="presOf" srcId="{64830A68-7A83-4703-B91F-7C99F7412BED}" destId="{60D4B053-A793-4986-B12A-4FCD0B41FA87}" srcOrd="0" destOrd="0" presId="urn:microsoft.com/office/officeart/2005/8/layout/radial1"/>
    <dgm:cxn modelId="{3BB6F19C-941A-4E4A-B491-72F0F74C8178}" type="presOf" srcId="{CBA6C451-D4D9-4C95-8967-3BC0F77B58D3}" destId="{76450595-C363-4260-A114-D08F484EECB3}" srcOrd="0" destOrd="0" presId="urn:microsoft.com/office/officeart/2005/8/layout/radial1"/>
    <dgm:cxn modelId="{44188FCE-6FDF-4BCF-AF0D-F2318E199F45}" srcId="{E3739C48-30EC-44B0-BF4E-8B5C687616C7}" destId="{73F73579-5C85-4514-9AFE-25D6B54D54A4}" srcOrd="0" destOrd="0" parTransId="{6C1E7984-B087-48B2-943B-0819A3A7F2FF}" sibTransId="{54C540B0-517F-4914-8EB8-DFD963C334F1}"/>
    <dgm:cxn modelId="{57A5E6C5-F33D-4C74-A96F-29E67820524A}" type="presOf" srcId="{3FEEE30E-51C6-46BE-B513-4D14184DCB84}" destId="{3F267E68-61BE-4566-936D-C6A64E923638}" srcOrd="1" destOrd="0" presId="urn:microsoft.com/office/officeart/2005/8/layout/radial1"/>
    <dgm:cxn modelId="{6039B9A1-81F2-4AC7-88A9-DE875C4D76E3}" type="presOf" srcId="{7FA9BD75-1F4E-4886-A400-187A3706E906}" destId="{534C5BB7-8C5B-4B8C-AF84-DDD4D4FB1D22}" srcOrd="1" destOrd="0" presId="urn:microsoft.com/office/officeart/2005/8/layout/radial1"/>
    <dgm:cxn modelId="{682057E4-D127-462C-8FC8-23CBBEB8390F}" type="presOf" srcId="{FF654BFF-3A00-41FB-B222-6469082296C5}" destId="{17C413CE-4BC3-480E-AE0E-357BDE13BB48}" srcOrd="0" destOrd="0" presId="urn:microsoft.com/office/officeart/2005/8/layout/radial1"/>
    <dgm:cxn modelId="{651DB584-D1EF-4D87-BEDD-D0C93AD1713C}" srcId="{73F73579-5C85-4514-9AFE-25D6B54D54A4}" destId="{ECD6192F-8B5B-4CD0-8B0F-0C852CD09194}" srcOrd="3" destOrd="0" parTransId="{611D4575-F5F4-4D92-8B42-825CF2850B03}" sibTransId="{F9E2406C-B4B2-4610-BC09-E976AB9302E0}"/>
    <dgm:cxn modelId="{4622306E-E8B2-4E2F-ADFB-676B8A0981B3}" type="presOf" srcId="{067F1898-41B8-4246-9021-994BE7895408}" destId="{27182B9F-BF3A-4C2A-8027-ECD4F4F9C7D5}" srcOrd="1" destOrd="0" presId="urn:microsoft.com/office/officeart/2005/8/layout/radial1"/>
    <dgm:cxn modelId="{EFFDD941-81F0-4800-A071-5418EED18F2F}" type="presOf" srcId="{8E4D23DE-87C3-4471-899E-6B5A172264B2}" destId="{62CE1698-F780-4FF8-955B-04BEDBC5A24B}" srcOrd="0" destOrd="0" presId="urn:microsoft.com/office/officeart/2005/8/layout/radial1"/>
    <dgm:cxn modelId="{00ADADE4-6E66-423B-BE7A-DC07A87BE5BE}" type="presOf" srcId="{ECD6192F-8B5B-4CD0-8B0F-0C852CD09194}" destId="{B221D11D-26A9-41E7-8F54-6A9C671C2C81}" srcOrd="0" destOrd="0" presId="urn:microsoft.com/office/officeart/2005/8/layout/radial1"/>
    <dgm:cxn modelId="{C7ED7164-F705-47CF-86C8-0068EF0D59D0}" srcId="{73F73579-5C85-4514-9AFE-25D6B54D54A4}" destId="{3E1D8051-986A-49D3-8B36-CB29A6A6474A}" srcOrd="0" destOrd="0" parTransId="{64830A68-7A83-4703-B91F-7C99F7412BED}" sibTransId="{865629BE-1A9A-4D3A-BB82-CB3EA1217581}"/>
    <dgm:cxn modelId="{88313438-D857-4FEE-B80C-29B30B6AB157}" type="presOf" srcId="{0A405353-C114-4079-94E7-4D1A0CE7D208}" destId="{2E43628D-B326-4B98-A16B-8E09B1179F72}" srcOrd="0" destOrd="0" presId="urn:microsoft.com/office/officeart/2005/8/layout/radial1"/>
    <dgm:cxn modelId="{CB5F5245-E29E-4135-B491-98F21F5CBAB7}" type="presOf" srcId="{73F73579-5C85-4514-9AFE-25D6B54D54A4}" destId="{CDA0D867-B21A-429C-A6D0-29BC69C80B80}" srcOrd="0" destOrd="0" presId="urn:microsoft.com/office/officeart/2005/8/layout/radial1"/>
    <dgm:cxn modelId="{D8E2A100-6E12-4549-B29E-780F2DFD5F29}" type="presOf" srcId="{067F1898-41B8-4246-9021-994BE7895408}" destId="{BAD07694-AD78-493F-A6F3-FA2C6F52DF22}" srcOrd="0" destOrd="0" presId="urn:microsoft.com/office/officeart/2005/8/layout/radial1"/>
    <dgm:cxn modelId="{CC47A311-AC3C-4861-8FB1-212F8DA9F76D}" srcId="{73F73579-5C85-4514-9AFE-25D6B54D54A4}" destId="{7A6784C1-2917-4270-A6FC-B0AB4BF4C9FC}" srcOrd="1" destOrd="0" parTransId="{7FA9BD75-1F4E-4886-A400-187A3706E906}" sibTransId="{48E604C0-65BC-4739-A247-ED3AFF57B301}"/>
    <dgm:cxn modelId="{D0ED390C-3D55-40EF-B900-AA005868DF0C}" type="presOf" srcId="{7A6784C1-2917-4270-A6FC-B0AB4BF4C9FC}" destId="{5C880DDF-5FC6-4AE2-B52B-F5037470496B}" srcOrd="0" destOrd="0" presId="urn:microsoft.com/office/officeart/2005/8/layout/radial1"/>
    <dgm:cxn modelId="{D821F32E-0015-42F0-8ABD-0D6424220C3D}" type="presOf" srcId="{3E1D8051-986A-49D3-8B36-CB29A6A6474A}" destId="{3A0C1418-9E8E-4B7E-9C12-6CB9006F1949}" srcOrd="0" destOrd="0" presId="urn:microsoft.com/office/officeart/2005/8/layout/radial1"/>
    <dgm:cxn modelId="{743DD6C2-53F6-42F1-8766-7A544A911F67}" type="presOf" srcId="{7FA9BD75-1F4E-4886-A400-187A3706E906}" destId="{715AE28F-6884-4E05-A0EE-77715FF6592C}" srcOrd="0" destOrd="0" presId="urn:microsoft.com/office/officeart/2005/8/layout/radial1"/>
    <dgm:cxn modelId="{682BAE71-BA64-4372-80A0-CC5F4DE3A2AA}" type="presOf" srcId="{EE090FAB-06AB-461A-BA9D-26DEAAE03B9C}" destId="{A823D5EA-4EC0-46AC-B8BB-0F3B290D5562}" srcOrd="1" destOrd="0" presId="urn:microsoft.com/office/officeart/2005/8/layout/radial1"/>
    <dgm:cxn modelId="{ACD82840-6703-43F8-AA50-1B90898F91A5}" type="presOf" srcId="{E3739C48-30EC-44B0-BF4E-8B5C687616C7}" destId="{98C122A0-6B36-42CC-88D0-3CDD2F889350}" srcOrd="0" destOrd="0" presId="urn:microsoft.com/office/officeart/2005/8/layout/radial1"/>
    <dgm:cxn modelId="{078CC72C-05D0-44E0-9C8B-F30EA4037635}" srcId="{73F73579-5C85-4514-9AFE-25D6B54D54A4}" destId="{0A405353-C114-4079-94E7-4D1A0CE7D208}" srcOrd="5" destOrd="0" parTransId="{3FEEE30E-51C6-46BE-B513-4D14184DCB84}" sibTransId="{18F8C448-600C-4B3A-866C-067354D3C1B0}"/>
    <dgm:cxn modelId="{FEF5FD7B-16B4-4C36-B785-E20C0DFAFD5B}" type="presOf" srcId="{64830A68-7A83-4703-B91F-7C99F7412BED}" destId="{112003D9-B069-49E5-832A-E7EDD9440F6E}" srcOrd="1" destOrd="0" presId="urn:microsoft.com/office/officeart/2005/8/layout/radial1"/>
    <dgm:cxn modelId="{BBE975A9-218E-411C-A061-31FE3ABD50B7}" type="presOf" srcId="{ECD580E1-DB80-4691-B346-C274F20E13BD}" destId="{BB5639F7-7856-4EB5-9CAD-CE1F7A90FD33}" srcOrd="0" destOrd="0" presId="urn:microsoft.com/office/officeart/2005/8/layout/radial1"/>
    <dgm:cxn modelId="{E47B3987-BF50-4F5A-A99F-D5B5D9B4EBAE}" type="presOf" srcId="{CBA6C451-D4D9-4C95-8967-3BC0F77B58D3}" destId="{865EB66E-FC54-4DBD-9C90-24C009A7E8D5}" srcOrd="1" destOrd="0" presId="urn:microsoft.com/office/officeart/2005/8/layout/radial1"/>
    <dgm:cxn modelId="{9FFCD4D3-621C-484B-83A0-229E89D0B3A6}" srcId="{73F73579-5C85-4514-9AFE-25D6B54D54A4}" destId="{ECD580E1-DB80-4691-B346-C274F20E13BD}" srcOrd="4" destOrd="0" parTransId="{EE090FAB-06AB-461A-BA9D-26DEAAE03B9C}" sibTransId="{074A4C04-514F-44E5-8AAE-4D6034FDF7D9}"/>
    <dgm:cxn modelId="{A2565187-477F-448F-A2C4-5403F6EACE0E}" type="presOf" srcId="{611D4575-F5F4-4D92-8B42-825CF2850B03}" destId="{68F7A9C1-1BB9-49E2-BA44-8C28EFC68B6C}" srcOrd="1" destOrd="0" presId="urn:microsoft.com/office/officeart/2005/8/layout/radial1"/>
    <dgm:cxn modelId="{7567A6F8-14D9-4B14-B043-6DE4E4D9FFEF}" type="presOf" srcId="{611D4575-F5F4-4D92-8B42-825CF2850B03}" destId="{47650552-D689-438E-9AD5-BB49036C42E6}" srcOrd="0" destOrd="0" presId="urn:microsoft.com/office/officeart/2005/8/layout/radial1"/>
    <dgm:cxn modelId="{D342F490-73D2-4EE3-8BBB-2AEDBB95D630}" srcId="{73F73579-5C85-4514-9AFE-25D6B54D54A4}" destId="{FF654BFF-3A00-41FB-B222-6469082296C5}" srcOrd="2" destOrd="0" parTransId="{067F1898-41B8-4246-9021-994BE7895408}" sibTransId="{FCF4C684-FAA0-4775-BDA7-5D791BA2C4A4}"/>
    <dgm:cxn modelId="{2CB8C399-266A-468A-83EB-FDA67D078DE5}" type="presOf" srcId="{3FEEE30E-51C6-46BE-B513-4D14184DCB84}" destId="{BC8DCCC7-51A4-4C88-93EF-FA68F2302634}" srcOrd="0" destOrd="0" presId="urn:microsoft.com/office/officeart/2005/8/layout/radial1"/>
    <dgm:cxn modelId="{E18A8D8A-AEBD-402A-99A0-8E033E892844}" srcId="{73F73579-5C85-4514-9AFE-25D6B54D54A4}" destId="{8E4D23DE-87C3-4471-899E-6B5A172264B2}" srcOrd="6" destOrd="0" parTransId="{CBA6C451-D4D9-4C95-8967-3BC0F77B58D3}" sibTransId="{537671A0-D15C-45D8-8357-4F9753A3FDD7}"/>
    <dgm:cxn modelId="{626C42F1-2758-499E-AB8D-0A6A6BDA44DA}" type="presOf" srcId="{EE090FAB-06AB-461A-BA9D-26DEAAE03B9C}" destId="{81B78568-B710-45DC-8012-39176749C921}" srcOrd="0" destOrd="0" presId="urn:microsoft.com/office/officeart/2005/8/layout/radial1"/>
    <dgm:cxn modelId="{95800A51-CE18-4EC4-A154-E7B0BBF67C77}" type="presParOf" srcId="{98C122A0-6B36-42CC-88D0-3CDD2F889350}" destId="{CDA0D867-B21A-429C-A6D0-29BC69C80B80}" srcOrd="0" destOrd="0" presId="urn:microsoft.com/office/officeart/2005/8/layout/radial1"/>
    <dgm:cxn modelId="{18545694-367B-4067-B26E-7DA6101557EE}" type="presParOf" srcId="{98C122A0-6B36-42CC-88D0-3CDD2F889350}" destId="{60D4B053-A793-4986-B12A-4FCD0B41FA87}" srcOrd="1" destOrd="0" presId="urn:microsoft.com/office/officeart/2005/8/layout/radial1"/>
    <dgm:cxn modelId="{1DF46714-56B8-4F76-AC0E-7E78DB38FB8E}" type="presParOf" srcId="{60D4B053-A793-4986-B12A-4FCD0B41FA87}" destId="{112003D9-B069-49E5-832A-E7EDD9440F6E}" srcOrd="0" destOrd="0" presId="urn:microsoft.com/office/officeart/2005/8/layout/radial1"/>
    <dgm:cxn modelId="{9D65382F-BB6F-489B-B0CD-A531252B3829}" type="presParOf" srcId="{98C122A0-6B36-42CC-88D0-3CDD2F889350}" destId="{3A0C1418-9E8E-4B7E-9C12-6CB9006F1949}" srcOrd="2" destOrd="0" presId="urn:microsoft.com/office/officeart/2005/8/layout/radial1"/>
    <dgm:cxn modelId="{079E372B-6B82-4235-8044-61227932BCC8}" type="presParOf" srcId="{98C122A0-6B36-42CC-88D0-3CDD2F889350}" destId="{715AE28F-6884-4E05-A0EE-77715FF6592C}" srcOrd="3" destOrd="0" presId="urn:microsoft.com/office/officeart/2005/8/layout/radial1"/>
    <dgm:cxn modelId="{6A59AF5A-11DA-4377-B262-D3F1BCF9B094}" type="presParOf" srcId="{715AE28F-6884-4E05-A0EE-77715FF6592C}" destId="{534C5BB7-8C5B-4B8C-AF84-DDD4D4FB1D22}" srcOrd="0" destOrd="0" presId="urn:microsoft.com/office/officeart/2005/8/layout/radial1"/>
    <dgm:cxn modelId="{4D4C68DD-34BA-4A7E-B3AB-8227B8CE1883}" type="presParOf" srcId="{98C122A0-6B36-42CC-88D0-3CDD2F889350}" destId="{5C880DDF-5FC6-4AE2-B52B-F5037470496B}" srcOrd="4" destOrd="0" presId="urn:microsoft.com/office/officeart/2005/8/layout/radial1"/>
    <dgm:cxn modelId="{4DED40FF-A980-4E89-BF4A-BA7BEE2C46C7}" type="presParOf" srcId="{98C122A0-6B36-42CC-88D0-3CDD2F889350}" destId="{BAD07694-AD78-493F-A6F3-FA2C6F52DF22}" srcOrd="5" destOrd="0" presId="urn:microsoft.com/office/officeart/2005/8/layout/radial1"/>
    <dgm:cxn modelId="{59B67FF9-1218-4451-8E5F-CEE68CAC2A69}" type="presParOf" srcId="{BAD07694-AD78-493F-A6F3-FA2C6F52DF22}" destId="{27182B9F-BF3A-4C2A-8027-ECD4F4F9C7D5}" srcOrd="0" destOrd="0" presId="urn:microsoft.com/office/officeart/2005/8/layout/radial1"/>
    <dgm:cxn modelId="{69DF7A83-359D-494C-B891-D093A6FA18A7}" type="presParOf" srcId="{98C122A0-6B36-42CC-88D0-3CDD2F889350}" destId="{17C413CE-4BC3-480E-AE0E-357BDE13BB48}" srcOrd="6" destOrd="0" presId="urn:microsoft.com/office/officeart/2005/8/layout/radial1"/>
    <dgm:cxn modelId="{AC670137-5F1C-4079-A424-1B161FCD14FD}" type="presParOf" srcId="{98C122A0-6B36-42CC-88D0-3CDD2F889350}" destId="{47650552-D689-438E-9AD5-BB49036C42E6}" srcOrd="7" destOrd="0" presId="urn:microsoft.com/office/officeart/2005/8/layout/radial1"/>
    <dgm:cxn modelId="{BBAA26C6-242D-4D60-ABA0-B680D68B2D93}" type="presParOf" srcId="{47650552-D689-438E-9AD5-BB49036C42E6}" destId="{68F7A9C1-1BB9-49E2-BA44-8C28EFC68B6C}" srcOrd="0" destOrd="0" presId="urn:microsoft.com/office/officeart/2005/8/layout/radial1"/>
    <dgm:cxn modelId="{01C96F4F-B3BC-4FF0-AF10-263B03F3BD8F}" type="presParOf" srcId="{98C122A0-6B36-42CC-88D0-3CDD2F889350}" destId="{B221D11D-26A9-41E7-8F54-6A9C671C2C81}" srcOrd="8" destOrd="0" presId="urn:microsoft.com/office/officeart/2005/8/layout/radial1"/>
    <dgm:cxn modelId="{18E2C2B1-B89B-4342-A98F-47258EADF60B}" type="presParOf" srcId="{98C122A0-6B36-42CC-88D0-3CDD2F889350}" destId="{81B78568-B710-45DC-8012-39176749C921}" srcOrd="9" destOrd="0" presId="urn:microsoft.com/office/officeart/2005/8/layout/radial1"/>
    <dgm:cxn modelId="{C36014C4-D322-4F4D-A8DD-4B127F116127}" type="presParOf" srcId="{81B78568-B710-45DC-8012-39176749C921}" destId="{A823D5EA-4EC0-46AC-B8BB-0F3B290D5562}" srcOrd="0" destOrd="0" presId="urn:microsoft.com/office/officeart/2005/8/layout/radial1"/>
    <dgm:cxn modelId="{F64562AD-FF3E-4191-A11E-BBFCC4D422AA}" type="presParOf" srcId="{98C122A0-6B36-42CC-88D0-3CDD2F889350}" destId="{BB5639F7-7856-4EB5-9CAD-CE1F7A90FD33}" srcOrd="10" destOrd="0" presId="urn:microsoft.com/office/officeart/2005/8/layout/radial1"/>
    <dgm:cxn modelId="{6BC256EC-5EA1-49EE-8855-7ED0E02C3E65}" type="presParOf" srcId="{98C122A0-6B36-42CC-88D0-3CDD2F889350}" destId="{BC8DCCC7-51A4-4C88-93EF-FA68F2302634}" srcOrd="11" destOrd="0" presId="urn:microsoft.com/office/officeart/2005/8/layout/radial1"/>
    <dgm:cxn modelId="{B408D5FB-BB67-4219-8F41-2A3487C98E2C}" type="presParOf" srcId="{BC8DCCC7-51A4-4C88-93EF-FA68F2302634}" destId="{3F267E68-61BE-4566-936D-C6A64E923638}" srcOrd="0" destOrd="0" presId="urn:microsoft.com/office/officeart/2005/8/layout/radial1"/>
    <dgm:cxn modelId="{7E750FA6-0506-4AFE-BDA5-C0C1A3EE622B}" type="presParOf" srcId="{98C122A0-6B36-42CC-88D0-3CDD2F889350}" destId="{2E43628D-B326-4B98-A16B-8E09B1179F72}" srcOrd="12" destOrd="0" presId="urn:microsoft.com/office/officeart/2005/8/layout/radial1"/>
    <dgm:cxn modelId="{8515C91C-E8DA-4545-BD9F-98D84A1CF8EE}" type="presParOf" srcId="{98C122A0-6B36-42CC-88D0-3CDD2F889350}" destId="{76450595-C363-4260-A114-D08F484EECB3}" srcOrd="13" destOrd="0" presId="urn:microsoft.com/office/officeart/2005/8/layout/radial1"/>
    <dgm:cxn modelId="{3B80ECC1-978A-4EF2-9694-56C8E093F22A}" type="presParOf" srcId="{76450595-C363-4260-A114-D08F484EECB3}" destId="{865EB66E-FC54-4DBD-9C90-24C009A7E8D5}" srcOrd="0" destOrd="0" presId="urn:microsoft.com/office/officeart/2005/8/layout/radial1"/>
    <dgm:cxn modelId="{B9A82A84-1D3E-4200-A352-E5F94AB48CE2}" type="presParOf" srcId="{98C122A0-6B36-42CC-88D0-3CDD2F889350}" destId="{62CE1698-F780-4FF8-955B-04BEDBC5A24B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A5627A-883A-4D72-B246-5D1F38C2A2CC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/>
      <dgm:spPr/>
    </dgm:pt>
    <dgm:pt modelId="{5A5D4D55-41BC-4E52-A1B5-A8675D5CD81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rPr>
            <a:t>Познавательные</a:t>
          </a:r>
          <a:endParaRPr kumimoji="0" lang="ru-RU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latin typeface="Arial" charset="0"/>
          </a:endParaRPr>
        </a:p>
      </dgm:t>
    </dgm:pt>
    <dgm:pt modelId="{078D98FA-6207-44DD-BF27-6994DA39EF0B}" type="parTrans" cxnId="{C20312C7-E4FC-4CBA-A121-D5D031E25FE0}">
      <dgm:prSet/>
      <dgm:spPr/>
    </dgm:pt>
    <dgm:pt modelId="{66E860FB-AFD7-4FC2-A9FA-063F1FB3F066}" type="sibTrans" cxnId="{C20312C7-E4FC-4CBA-A121-D5D031E25FE0}">
      <dgm:prSet/>
      <dgm:spPr/>
    </dgm:pt>
    <dgm:pt modelId="{71FF4EFA-6456-4785-9BC0-52B90A3A9EF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Поиск, отбор  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структурирование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информации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5DBBB2A-71AF-41BD-AC14-2E247DD3B817}" type="parTrans" cxnId="{720E0AE7-0183-4BA6-95BA-F6B67F0A1203}">
      <dgm:prSet/>
      <dgm:spPr/>
      <dgm:t>
        <a:bodyPr/>
        <a:lstStyle/>
        <a:p>
          <a:endParaRPr lang="ru-RU"/>
        </a:p>
      </dgm:t>
    </dgm:pt>
    <dgm:pt modelId="{78CCCC3D-C8D1-4FFA-A84A-E4DE988B6323}" type="sibTrans" cxnId="{720E0AE7-0183-4BA6-95BA-F6B67F0A1203}">
      <dgm:prSet/>
      <dgm:spPr/>
    </dgm:pt>
    <dgm:pt modelId="{90B79D04-D86E-46EE-B459-7DE1ADAFF69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Моделирование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F8446AC-48F0-4612-A2C7-39EFB222209F}" type="parTrans" cxnId="{54EF0E2F-AD1F-43E2-B588-8050DBCE10A7}">
      <dgm:prSet/>
      <dgm:spPr/>
      <dgm:t>
        <a:bodyPr/>
        <a:lstStyle/>
        <a:p>
          <a:endParaRPr lang="ru-RU"/>
        </a:p>
      </dgm:t>
    </dgm:pt>
    <dgm:pt modelId="{70C0A8E7-23EE-4F5A-A4C5-1DC0F36787E8}" type="sibTrans" cxnId="{54EF0E2F-AD1F-43E2-B588-8050DBCE10A7}">
      <dgm:prSet/>
      <dgm:spPr/>
    </dgm:pt>
    <dgm:pt modelId="{DA916F4D-0E31-4C9E-88BE-29B3542A98F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Логические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действия и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операции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B4DFCF8-7591-4773-9566-EDEC69E540A5}" type="parTrans" cxnId="{C6A6B903-F377-4A1E-93B7-4D6398C06431}">
      <dgm:prSet/>
      <dgm:spPr/>
      <dgm:t>
        <a:bodyPr/>
        <a:lstStyle/>
        <a:p>
          <a:endParaRPr lang="ru-RU"/>
        </a:p>
      </dgm:t>
    </dgm:pt>
    <dgm:pt modelId="{00CC59CD-C4C9-4AA8-905C-78F02D2535CE}" type="sibTrans" cxnId="{C6A6B903-F377-4A1E-93B7-4D6398C06431}">
      <dgm:prSet/>
      <dgm:spPr/>
    </dgm:pt>
    <dgm:pt modelId="{3C4B383C-A03E-4904-8085-6E21BC042E4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Способы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решения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задач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042C978A-9FAA-4707-A53B-EC422723D194}" type="parTrans" cxnId="{149DAD64-E7BA-4A22-8D85-915FDD7F502F}">
      <dgm:prSet/>
      <dgm:spPr/>
      <dgm:t>
        <a:bodyPr/>
        <a:lstStyle/>
        <a:p>
          <a:endParaRPr lang="ru-RU"/>
        </a:p>
      </dgm:t>
    </dgm:pt>
    <dgm:pt modelId="{603DC0A3-2D93-4DAF-9464-0C6678D0372B}" type="sibTrans" cxnId="{149DAD64-E7BA-4A22-8D85-915FDD7F502F}">
      <dgm:prSet/>
      <dgm:spPr/>
    </dgm:pt>
    <dgm:pt modelId="{28B3749F-9EF2-4198-96C8-27D62244C24E}" type="pres">
      <dgm:prSet presAssocID="{A2A5627A-883A-4D72-B246-5D1F38C2A2C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6FC14C3-FFBA-44E1-9732-1185906C863E}" type="pres">
      <dgm:prSet presAssocID="{5A5D4D55-41BC-4E52-A1B5-A8675D5CD813}" presName="centerShape" presStyleLbl="node0" presStyleIdx="0" presStyleCnt="1"/>
      <dgm:spPr/>
    </dgm:pt>
    <dgm:pt modelId="{75EC831D-D2E1-44BE-BDD4-1E6DDEE36E2F}" type="pres">
      <dgm:prSet presAssocID="{05DBBB2A-71AF-41BD-AC14-2E247DD3B817}" presName="Name9" presStyleLbl="parChTrans1D2" presStyleIdx="0" presStyleCnt="4"/>
      <dgm:spPr/>
    </dgm:pt>
    <dgm:pt modelId="{51E50316-2EC7-4264-AE57-394180F96AAB}" type="pres">
      <dgm:prSet presAssocID="{05DBBB2A-71AF-41BD-AC14-2E247DD3B817}" presName="connTx" presStyleLbl="parChTrans1D2" presStyleIdx="0" presStyleCnt="4"/>
      <dgm:spPr/>
    </dgm:pt>
    <dgm:pt modelId="{E38D2505-AADD-4259-A7CE-583A75FF10FA}" type="pres">
      <dgm:prSet presAssocID="{71FF4EFA-6456-4785-9BC0-52B90A3A9EFF}" presName="node" presStyleLbl="node1" presStyleIdx="0" presStyleCnt="4">
        <dgm:presLayoutVars>
          <dgm:bulletEnabled val="1"/>
        </dgm:presLayoutVars>
      </dgm:prSet>
      <dgm:spPr/>
    </dgm:pt>
    <dgm:pt modelId="{5D40E2D1-6E15-4971-BCAA-C226238D3CFC}" type="pres">
      <dgm:prSet presAssocID="{4F8446AC-48F0-4612-A2C7-39EFB222209F}" presName="Name9" presStyleLbl="parChTrans1D2" presStyleIdx="1" presStyleCnt="4"/>
      <dgm:spPr/>
    </dgm:pt>
    <dgm:pt modelId="{0EF91B94-26B5-43D9-B949-A68BAA6316C8}" type="pres">
      <dgm:prSet presAssocID="{4F8446AC-48F0-4612-A2C7-39EFB222209F}" presName="connTx" presStyleLbl="parChTrans1D2" presStyleIdx="1" presStyleCnt="4"/>
      <dgm:spPr/>
    </dgm:pt>
    <dgm:pt modelId="{14F84EC6-0868-43F8-A43B-02C6395B5D11}" type="pres">
      <dgm:prSet presAssocID="{90B79D04-D86E-46EE-B459-7DE1ADAFF69C}" presName="node" presStyleLbl="node1" presStyleIdx="1" presStyleCnt="4">
        <dgm:presLayoutVars>
          <dgm:bulletEnabled val="1"/>
        </dgm:presLayoutVars>
      </dgm:prSet>
      <dgm:spPr/>
    </dgm:pt>
    <dgm:pt modelId="{7CF388CE-F2E7-49AF-9A34-C0BD65FABD5C}" type="pres">
      <dgm:prSet presAssocID="{4B4DFCF8-7591-4773-9566-EDEC69E540A5}" presName="Name9" presStyleLbl="parChTrans1D2" presStyleIdx="2" presStyleCnt="4"/>
      <dgm:spPr/>
    </dgm:pt>
    <dgm:pt modelId="{1859C6BA-8A09-45BC-A3F3-FBF421A66427}" type="pres">
      <dgm:prSet presAssocID="{4B4DFCF8-7591-4773-9566-EDEC69E540A5}" presName="connTx" presStyleLbl="parChTrans1D2" presStyleIdx="2" presStyleCnt="4"/>
      <dgm:spPr/>
    </dgm:pt>
    <dgm:pt modelId="{AA3F2E5B-20AF-47FA-9D05-A5319EE331A9}" type="pres">
      <dgm:prSet presAssocID="{DA916F4D-0E31-4C9E-88BE-29B3542A98F9}" presName="node" presStyleLbl="node1" presStyleIdx="2" presStyleCnt="4">
        <dgm:presLayoutVars>
          <dgm:bulletEnabled val="1"/>
        </dgm:presLayoutVars>
      </dgm:prSet>
      <dgm:spPr/>
    </dgm:pt>
    <dgm:pt modelId="{0EADF169-6E11-460A-808B-6E33FCD7C512}" type="pres">
      <dgm:prSet presAssocID="{042C978A-9FAA-4707-A53B-EC422723D194}" presName="Name9" presStyleLbl="parChTrans1D2" presStyleIdx="3" presStyleCnt="4"/>
      <dgm:spPr/>
    </dgm:pt>
    <dgm:pt modelId="{CF6A13CE-6F36-44A9-A32B-9B99EC59440E}" type="pres">
      <dgm:prSet presAssocID="{042C978A-9FAA-4707-A53B-EC422723D194}" presName="connTx" presStyleLbl="parChTrans1D2" presStyleIdx="3" presStyleCnt="4"/>
      <dgm:spPr/>
    </dgm:pt>
    <dgm:pt modelId="{5DD244B1-34C3-44CE-8DA5-A4CD9F8F83D5}" type="pres">
      <dgm:prSet presAssocID="{3C4B383C-A03E-4904-8085-6E21BC042E4D}" presName="node" presStyleLbl="node1" presStyleIdx="3" presStyleCnt="4">
        <dgm:presLayoutVars>
          <dgm:bulletEnabled val="1"/>
        </dgm:presLayoutVars>
      </dgm:prSet>
      <dgm:spPr/>
    </dgm:pt>
  </dgm:ptLst>
  <dgm:cxnLst>
    <dgm:cxn modelId="{53FB819D-D5DC-46BF-8F7D-944144704521}" type="presOf" srcId="{4B4DFCF8-7591-4773-9566-EDEC69E540A5}" destId="{7CF388CE-F2E7-49AF-9A34-C0BD65FABD5C}" srcOrd="0" destOrd="0" presId="urn:microsoft.com/office/officeart/2005/8/layout/radial1"/>
    <dgm:cxn modelId="{720E0AE7-0183-4BA6-95BA-F6B67F0A1203}" srcId="{5A5D4D55-41BC-4E52-A1B5-A8675D5CD813}" destId="{71FF4EFA-6456-4785-9BC0-52B90A3A9EFF}" srcOrd="0" destOrd="0" parTransId="{05DBBB2A-71AF-41BD-AC14-2E247DD3B817}" sibTransId="{78CCCC3D-C8D1-4FFA-A84A-E4DE988B6323}"/>
    <dgm:cxn modelId="{3B790E37-DCD6-45C8-B147-8D569C44FC69}" type="presOf" srcId="{4F8446AC-48F0-4612-A2C7-39EFB222209F}" destId="{5D40E2D1-6E15-4971-BCAA-C226238D3CFC}" srcOrd="0" destOrd="0" presId="urn:microsoft.com/office/officeart/2005/8/layout/radial1"/>
    <dgm:cxn modelId="{CB5DE3F9-1F6A-42FE-8170-3C8EDAF79E6E}" type="presOf" srcId="{4B4DFCF8-7591-4773-9566-EDEC69E540A5}" destId="{1859C6BA-8A09-45BC-A3F3-FBF421A66427}" srcOrd="1" destOrd="0" presId="urn:microsoft.com/office/officeart/2005/8/layout/radial1"/>
    <dgm:cxn modelId="{30DDFD89-9F75-4325-A707-0A34EAABC835}" type="presOf" srcId="{042C978A-9FAA-4707-A53B-EC422723D194}" destId="{CF6A13CE-6F36-44A9-A32B-9B99EC59440E}" srcOrd="1" destOrd="0" presId="urn:microsoft.com/office/officeart/2005/8/layout/radial1"/>
    <dgm:cxn modelId="{40B4E15D-9A6A-478D-9969-49C0812AED64}" type="presOf" srcId="{05DBBB2A-71AF-41BD-AC14-2E247DD3B817}" destId="{75EC831D-D2E1-44BE-BDD4-1E6DDEE36E2F}" srcOrd="0" destOrd="0" presId="urn:microsoft.com/office/officeart/2005/8/layout/radial1"/>
    <dgm:cxn modelId="{149DAD64-E7BA-4A22-8D85-915FDD7F502F}" srcId="{5A5D4D55-41BC-4E52-A1B5-A8675D5CD813}" destId="{3C4B383C-A03E-4904-8085-6E21BC042E4D}" srcOrd="3" destOrd="0" parTransId="{042C978A-9FAA-4707-A53B-EC422723D194}" sibTransId="{603DC0A3-2D93-4DAF-9464-0C6678D0372B}"/>
    <dgm:cxn modelId="{54EF0E2F-AD1F-43E2-B588-8050DBCE10A7}" srcId="{5A5D4D55-41BC-4E52-A1B5-A8675D5CD813}" destId="{90B79D04-D86E-46EE-B459-7DE1ADAFF69C}" srcOrd="1" destOrd="0" parTransId="{4F8446AC-48F0-4612-A2C7-39EFB222209F}" sibTransId="{70C0A8E7-23EE-4F5A-A4C5-1DC0F36787E8}"/>
    <dgm:cxn modelId="{33BD71B0-0384-47E6-86CB-122C0E309C33}" type="presOf" srcId="{DA916F4D-0E31-4C9E-88BE-29B3542A98F9}" destId="{AA3F2E5B-20AF-47FA-9D05-A5319EE331A9}" srcOrd="0" destOrd="0" presId="urn:microsoft.com/office/officeart/2005/8/layout/radial1"/>
    <dgm:cxn modelId="{34CC5D2A-7FD3-4421-BA98-DE7157F7334F}" type="presOf" srcId="{5A5D4D55-41BC-4E52-A1B5-A8675D5CD813}" destId="{66FC14C3-FFBA-44E1-9732-1185906C863E}" srcOrd="0" destOrd="0" presId="urn:microsoft.com/office/officeart/2005/8/layout/radial1"/>
    <dgm:cxn modelId="{11B941FB-961B-49F3-8BD0-E0BF49384F44}" type="presOf" srcId="{042C978A-9FAA-4707-A53B-EC422723D194}" destId="{0EADF169-6E11-460A-808B-6E33FCD7C512}" srcOrd="0" destOrd="0" presId="urn:microsoft.com/office/officeart/2005/8/layout/radial1"/>
    <dgm:cxn modelId="{554D19B2-0C88-44B6-8983-4821CBCDBF2D}" type="presOf" srcId="{90B79D04-D86E-46EE-B459-7DE1ADAFF69C}" destId="{14F84EC6-0868-43F8-A43B-02C6395B5D11}" srcOrd="0" destOrd="0" presId="urn:microsoft.com/office/officeart/2005/8/layout/radial1"/>
    <dgm:cxn modelId="{B67B9724-730B-4EB0-932A-7BBD8C1E7903}" type="presOf" srcId="{3C4B383C-A03E-4904-8085-6E21BC042E4D}" destId="{5DD244B1-34C3-44CE-8DA5-A4CD9F8F83D5}" srcOrd="0" destOrd="0" presId="urn:microsoft.com/office/officeart/2005/8/layout/radial1"/>
    <dgm:cxn modelId="{15562ED0-D007-4B9B-979F-D720C6F66CB2}" type="presOf" srcId="{A2A5627A-883A-4D72-B246-5D1F38C2A2CC}" destId="{28B3749F-9EF2-4198-96C8-27D62244C24E}" srcOrd="0" destOrd="0" presId="urn:microsoft.com/office/officeart/2005/8/layout/radial1"/>
    <dgm:cxn modelId="{D49B3493-6F2D-4A16-9398-DAF48A976EAC}" type="presOf" srcId="{4F8446AC-48F0-4612-A2C7-39EFB222209F}" destId="{0EF91B94-26B5-43D9-B949-A68BAA6316C8}" srcOrd="1" destOrd="0" presId="urn:microsoft.com/office/officeart/2005/8/layout/radial1"/>
    <dgm:cxn modelId="{C20312C7-E4FC-4CBA-A121-D5D031E25FE0}" srcId="{A2A5627A-883A-4D72-B246-5D1F38C2A2CC}" destId="{5A5D4D55-41BC-4E52-A1B5-A8675D5CD813}" srcOrd="0" destOrd="0" parTransId="{078D98FA-6207-44DD-BF27-6994DA39EF0B}" sibTransId="{66E860FB-AFD7-4FC2-A9FA-063F1FB3F066}"/>
    <dgm:cxn modelId="{12C3D4EC-43D2-4CF6-A0C4-40B26E8D4C3A}" type="presOf" srcId="{05DBBB2A-71AF-41BD-AC14-2E247DD3B817}" destId="{51E50316-2EC7-4264-AE57-394180F96AAB}" srcOrd="1" destOrd="0" presId="urn:microsoft.com/office/officeart/2005/8/layout/radial1"/>
    <dgm:cxn modelId="{C6A6B903-F377-4A1E-93B7-4D6398C06431}" srcId="{5A5D4D55-41BC-4E52-A1B5-A8675D5CD813}" destId="{DA916F4D-0E31-4C9E-88BE-29B3542A98F9}" srcOrd="2" destOrd="0" parTransId="{4B4DFCF8-7591-4773-9566-EDEC69E540A5}" sibTransId="{00CC59CD-C4C9-4AA8-905C-78F02D2535CE}"/>
    <dgm:cxn modelId="{A409F9AB-7ED5-475C-9A01-00E14076F391}" type="presOf" srcId="{71FF4EFA-6456-4785-9BC0-52B90A3A9EFF}" destId="{E38D2505-AADD-4259-A7CE-583A75FF10FA}" srcOrd="0" destOrd="0" presId="urn:microsoft.com/office/officeart/2005/8/layout/radial1"/>
    <dgm:cxn modelId="{94A7C2A7-DA8E-4B06-8FBD-999D89B98F69}" type="presParOf" srcId="{28B3749F-9EF2-4198-96C8-27D62244C24E}" destId="{66FC14C3-FFBA-44E1-9732-1185906C863E}" srcOrd="0" destOrd="0" presId="urn:microsoft.com/office/officeart/2005/8/layout/radial1"/>
    <dgm:cxn modelId="{F0F0BAC0-F49D-43D8-AF1E-74C8D8B78853}" type="presParOf" srcId="{28B3749F-9EF2-4198-96C8-27D62244C24E}" destId="{75EC831D-D2E1-44BE-BDD4-1E6DDEE36E2F}" srcOrd="1" destOrd="0" presId="urn:microsoft.com/office/officeart/2005/8/layout/radial1"/>
    <dgm:cxn modelId="{72B767B8-4053-4BD5-B85E-9CE0D2D39D78}" type="presParOf" srcId="{75EC831D-D2E1-44BE-BDD4-1E6DDEE36E2F}" destId="{51E50316-2EC7-4264-AE57-394180F96AAB}" srcOrd="0" destOrd="0" presId="urn:microsoft.com/office/officeart/2005/8/layout/radial1"/>
    <dgm:cxn modelId="{267C8D1C-426F-4088-8DCA-EF4E8CF062BB}" type="presParOf" srcId="{28B3749F-9EF2-4198-96C8-27D62244C24E}" destId="{E38D2505-AADD-4259-A7CE-583A75FF10FA}" srcOrd="2" destOrd="0" presId="urn:microsoft.com/office/officeart/2005/8/layout/radial1"/>
    <dgm:cxn modelId="{252D8B72-9425-4289-8F9C-F5619CBDCBDE}" type="presParOf" srcId="{28B3749F-9EF2-4198-96C8-27D62244C24E}" destId="{5D40E2D1-6E15-4971-BCAA-C226238D3CFC}" srcOrd="3" destOrd="0" presId="urn:microsoft.com/office/officeart/2005/8/layout/radial1"/>
    <dgm:cxn modelId="{FFBA06E2-6F97-4D71-9521-8EF534FFE9DF}" type="presParOf" srcId="{5D40E2D1-6E15-4971-BCAA-C226238D3CFC}" destId="{0EF91B94-26B5-43D9-B949-A68BAA6316C8}" srcOrd="0" destOrd="0" presId="urn:microsoft.com/office/officeart/2005/8/layout/radial1"/>
    <dgm:cxn modelId="{8C3B8A72-2907-41C6-ACCA-90613C518F09}" type="presParOf" srcId="{28B3749F-9EF2-4198-96C8-27D62244C24E}" destId="{14F84EC6-0868-43F8-A43B-02C6395B5D11}" srcOrd="4" destOrd="0" presId="urn:microsoft.com/office/officeart/2005/8/layout/radial1"/>
    <dgm:cxn modelId="{3AF29459-FEF1-43A5-AC91-B0FC4B3D07A6}" type="presParOf" srcId="{28B3749F-9EF2-4198-96C8-27D62244C24E}" destId="{7CF388CE-F2E7-49AF-9A34-C0BD65FABD5C}" srcOrd="5" destOrd="0" presId="urn:microsoft.com/office/officeart/2005/8/layout/radial1"/>
    <dgm:cxn modelId="{294ADF84-5081-4DC6-9137-9891DBC80A46}" type="presParOf" srcId="{7CF388CE-F2E7-49AF-9A34-C0BD65FABD5C}" destId="{1859C6BA-8A09-45BC-A3F3-FBF421A66427}" srcOrd="0" destOrd="0" presId="urn:microsoft.com/office/officeart/2005/8/layout/radial1"/>
    <dgm:cxn modelId="{E874BFB1-F4B0-47BB-824C-840EB1DBB79A}" type="presParOf" srcId="{28B3749F-9EF2-4198-96C8-27D62244C24E}" destId="{AA3F2E5B-20AF-47FA-9D05-A5319EE331A9}" srcOrd="6" destOrd="0" presId="urn:microsoft.com/office/officeart/2005/8/layout/radial1"/>
    <dgm:cxn modelId="{0BDD9698-5523-41E1-A3C2-5DFCFBE872D9}" type="presParOf" srcId="{28B3749F-9EF2-4198-96C8-27D62244C24E}" destId="{0EADF169-6E11-460A-808B-6E33FCD7C512}" srcOrd="7" destOrd="0" presId="urn:microsoft.com/office/officeart/2005/8/layout/radial1"/>
    <dgm:cxn modelId="{B1AC64F3-F052-4649-B997-A571369F4A91}" type="presParOf" srcId="{0EADF169-6E11-460A-808B-6E33FCD7C512}" destId="{CF6A13CE-6F36-44A9-A32B-9B99EC59440E}" srcOrd="0" destOrd="0" presId="urn:microsoft.com/office/officeart/2005/8/layout/radial1"/>
    <dgm:cxn modelId="{E44507BE-F388-45DB-A00C-3DFB88001481}" type="presParOf" srcId="{28B3749F-9EF2-4198-96C8-27D62244C24E}" destId="{5DD244B1-34C3-44CE-8DA5-A4CD9F8F83D5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418A83-2906-44CB-97CA-22C9D8A2E59E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/>
      <dgm:spPr/>
    </dgm:pt>
    <dgm:pt modelId="{7EC03105-9B39-47E0-AFF2-0F61E94634A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rPr>
            <a:t>Коммуникативные</a:t>
          </a:r>
          <a:endParaRPr kumimoji="0" lang="ru-RU" b="1" i="0" u="none" strike="noStrike" cap="none" normalizeH="0" baseline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/>
              </a:outerShdw>
            </a:effectLst>
            <a:latin typeface="Arial" charset="0"/>
          </a:endParaRPr>
        </a:p>
      </dgm:t>
    </dgm:pt>
    <dgm:pt modelId="{CEDA5F16-305B-4886-9473-FD0191A0A7B6}" type="parTrans" cxnId="{4C1CFCA3-E160-4092-A0B8-759ABE5CA8FC}">
      <dgm:prSet/>
      <dgm:spPr/>
    </dgm:pt>
    <dgm:pt modelId="{A9D06F72-B4FF-4BE3-B983-E64B29769D10}" type="sibTrans" cxnId="{4C1CFCA3-E160-4092-A0B8-759ABE5CA8FC}">
      <dgm:prSet/>
      <dgm:spPr/>
    </dgm:pt>
    <dgm:pt modelId="{11AA64DD-08DE-48D2-9FB3-A7BF98B7DE2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Планирование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учебного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сотрудничества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1C6F1DBD-86D5-4DBF-9E14-2B393D311257}" type="parTrans" cxnId="{62BC91A9-5B16-414A-844B-4847434C4C0A}">
      <dgm:prSet/>
      <dgm:spPr/>
      <dgm:t>
        <a:bodyPr/>
        <a:lstStyle/>
        <a:p>
          <a:endParaRPr lang="ru-RU"/>
        </a:p>
      </dgm:t>
    </dgm:pt>
    <dgm:pt modelId="{1BFB5B6E-7303-42FF-891B-534A4B17E210}" type="sibTrans" cxnId="{62BC91A9-5B16-414A-844B-4847434C4C0A}">
      <dgm:prSet/>
      <dgm:spPr/>
    </dgm:pt>
    <dgm:pt modelId="{D14178A8-CB60-4146-9958-6447990524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Постановка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вопросов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921E4E47-ED1C-4B10-B0ED-ACAC0EE5090F}" type="parTrans" cxnId="{A92AFFA2-1B23-450F-8D6C-D39718D6507D}">
      <dgm:prSet/>
      <dgm:spPr/>
      <dgm:t>
        <a:bodyPr/>
        <a:lstStyle/>
        <a:p>
          <a:endParaRPr lang="ru-RU"/>
        </a:p>
      </dgm:t>
    </dgm:pt>
    <dgm:pt modelId="{0388872A-38DB-48A9-8824-6D0C8E683FD0}" type="sibTrans" cxnId="{A92AFFA2-1B23-450F-8D6C-D39718D6507D}">
      <dgm:prSet/>
      <dgm:spPr/>
    </dgm:pt>
    <dgm:pt modelId="{F4EB93D3-436D-45CE-A325-7A60CE77553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Разрешение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конфликтов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7C9258CE-9789-4010-B6FB-DE5E90EA8E29}" type="parTrans" cxnId="{31B275DC-4795-4BD9-9588-04C653D52769}">
      <dgm:prSet/>
      <dgm:spPr/>
      <dgm:t>
        <a:bodyPr/>
        <a:lstStyle/>
        <a:p>
          <a:endParaRPr lang="ru-RU"/>
        </a:p>
      </dgm:t>
    </dgm:pt>
    <dgm:pt modelId="{8D2DA61B-1667-4202-99C7-EBA98F170730}" type="sibTrans" cxnId="{31B275DC-4795-4BD9-9588-04C653D52769}">
      <dgm:prSet/>
      <dgm:spPr/>
    </dgm:pt>
    <dgm:pt modelId="{54AA35F7-97F0-49A7-B1BB-827B12EE08F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Контроль,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коррекция,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оценка действий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партнера</a:t>
          </a: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7946BB4F-D096-49C3-941C-896F07CB6BEA}" type="parTrans" cxnId="{C52A313F-25E7-4C97-9A20-9CEFB79C0869}">
      <dgm:prSet/>
      <dgm:spPr/>
      <dgm:t>
        <a:bodyPr/>
        <a:lstStyle/>
        <a:p>
          <a:endParaRPr lang="ru-RU"/>
        </a:p>
      </dgm:t>
    </dgm:pt>
    <dgm:pt modelId="{805229B4-86BD-4626-B168-919AA211969F}" type="sibTrans" cxnId="{C52A313F-25E7-4C97-9A20-9CEFB79C0869}">
      <dgm:prSet/>
      <dgm:spPr/>
    </dgm:pt>
    <dgm:pt modelId="{38E3CA66-F420-46E0-9E1B-6C37A817D60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Умение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полно и ясно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выражать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свои мысли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452720FE-9325-4503-9E0A-90FB43BC8C4D}" type="parTrans" cxnId="{1E18EA48-D8DD-44EB-A4F0-7C31AA524912}">
      <dgm:prSet/>
      <dgm:spPr/>
      <dgm:t>
        <a:bodyPr/>
        <a:lstStyle/>
        <a:p>
          <a:endParaRPr lang="ru-RU"/>
        </a:p>
      </dgm:t>
    </dgm:pt>
    <dgm:pt modelId="{222633E0-8D59-4114-B242-2B9E1E47350A}" type="sibTrans" cxnId="{1E18EA48-D8DD-44EB-A4F0-7C31AA524912}">
      <dgm:prSet/>
      <dgm:spPr/>
    </dgm:pt>
    <dgm:pt modelId="{97BCF734-9607-45F2-92B4-66E0D1F3A05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Владение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монологической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и диалогической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формами речи</a:t>
          </a:r>
          <a:endParaRPr kumimoji="0" lang="ru-RU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9C83D896-4BBC-48E1-BBED-D090D837397B}" type="parTrans" cxnId="{B632CC1D-90BF-4FB7-9AB9-4070603A7A80}">
      <dgm:prSet/>
      <dgm:spPr/>
      <dgm:t>
        <a:bodyPr/>
        <a:lstStyle/>
        <a:p>
          <a:endParaRPr lang="ru-RU"/>
        </a:p>
      </dgm:t>
    </dgm:pt>
    <dgm:pt modelId="{1D3618BC-B7C2-49AC-8BCF-1F91A8E0A6D0}" type="sibTrans" cxnId="{B632CC1D-90BF-4FB7-9AB9-4070603A7A80}">
      <dgm:prSet/>
      <dgm:spPr/>
    </dgm:pt>
    <dgm:pt modelId="{34F2F0A3-BB80-45BC-8206-C457B9F21963}" type="pres">
      <dgm:prSet presAssocID="{E8418A83-2906-44CB-97CA-22C9D8A2E59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4F37868-6792-4F34-BA22-68D5255E127A}" type="pres">
      <dgm:prSet presAssocID="{7EC03105-9B39-47E0-AFF2-0F61E94634A9}" presName="centerShape" presStyleLbl="node0" presStyleIdx="0" presStyleCnt="1"/>
      <dgm:spPr/>
    </dgm:pt>
    <dgm:pt modelId="{9EF6B5DB-4897-4AF6-B340-28B3395AD849}" type="pres">
      <dgm:prSet presAssocID="{1C6F1DBD-86D5-4DBF-9E14-2B393D311257}" presName="Name9" presStyleLbl="parChTrans1D2" presStyleIdx="0" presStyleCnt="6"/>
      <dgm:spPr/>
    </dgm:pt>
    <dgm:pt modelId="{6676041A-67A0-40A2-A37F-AD796B738BA5}" type="pres">
      <dgm:prSet presAssocID="{1C6F1DBD-86D5-4DBF-9E14-2B393D311257}" presName="connTx" presStyleLbl="parChTrans1D2" presStyleIdx="0" presStyleCnt="6"/>
      <dgm:spPr/>
    </dgm:pt>
    <dgm:pt modelId="{19E444D3-D066-40E4-8D9D-F8B23623E971}" type="pres">
      <dgm:prSet presAssocID="{11AA64DD-08DE-48D2-9FB3-A7BF98B7DE21}" presName="node" presStyleLbl="node1" presStyleIdx="0" presStyleCnt="6">
        <dgm:presLayoutVars>
          <dgm:bulletEnabled val="1"/>
        </dgm:presLayoutVars>
      </dgm:prSet>
      <dgm:spPr/>
    </dgm:pt>
    <dgm:pt modelId="{85DD27D1-871E-4A9E-B378-5F9116715C02}" type="pres">
      <dgm:prSet presAssocID="{921E4E47-ED1C-4B10-B0ED-ACAC0EE5090F}" presName="Name9" presStyleLbl="parChTrans1D2" presStyleIdx="1" presStyleCnt="6"/>
      <dgm:spPr/>
    </dgm:pt>
    <dgm:pt modelId="{C528343C-E484-43CD-B2FC-0201DD7120FF}" type="pres">
      <dgm:prSet presAssocID="{921E4E47-ED1C-4B10-B0ED-ACAC0EE5090F}" presName="connTx" presStyleLbl="parChTrans1D2" presStyleIdx="1" presStyleCnt="6"/>
      <dgm:spPr/>
    </dgm:pt>
    <dgm:pt modelId="{27A0B6B6-A1F3-4AD6-9E8B-D917E5316949}" type="pres">
      <dgm:prSet presAssocID="{D14178A8-CB60-4146-9958-644799052494}" presName="node" presStyleLbl="node1" presStyleIdx="1" presStyleCnt="6">
        <dgm:presLayoutVars>
          <dgm:bulletEnabled val="1"/>
        </dgm:presLayoutVars>
      </dgm:prSet>
      <dgm:spPr/>
    </dgm:pt>
    <dgm:pt modelId="{DF2EEA57-4184-4A95-8E89-9E3705B15336}" type="pres">
      <dgm:prSet presAssocID="{7C9258CE-9789-4010-B6FB-DE5E90EA8E29}" presName="Name9" presStyleLbl="parChTrans1D2" presStyleIdx="2" presStyleCnt="6"/>
      <dgm:spPr/>
    </dgm:pt>
    <dgm:pt modelId="{AF3C3ED0-F28D-467E-9EB1-69F91FEDCE9A}" type="pres">
      <dgm:prSet presAssocID="{7C9258CE-9789-4010-B6FB-DE5E90EA8E29}" presName="connTx" presStyleLbl="parChTrans1D2" presStyleIdx="2" presStyleCnt="6"/>
      <dgm:spPr/>
    </dgm:pt>
    <dgm:pt modelId="{B081168B-33D7-4554-8A77-A34386384245}" type="pres">
      <dgm:prSet presAssocID="{F4EB93D3-436D-45CE-A325-7A60CE775536}" presName="node" presStyleLbl="node1" presStyleIdx="2" presStyleCnt="6">
        <dgm:presLayoutVars>
          <dgm:bulletEnabled val="1"/>
        </dgm:presLayoutVars>
      </dgm:prSet>
      <dgm:spPr/>
    </dgm:pt>
    <dgm:pt modelId="{5C30BD49-1EED-4F6C-AA6B-3CB973D9765C}" type="pres">
      <dgm:prSet presAssocID="{7946BB4F-D096-49C3-941C-896F07CB6BEA}" presName="Name9" presStyleLbl="parChTrans1D2" presStyleIdx="3" presStyleCnt="6"/>
      <dgm:spPr/>
    </dgm:pt>
    <dgm:pt modelId="{EDE1500A-A197-444B-AA76-9D7099577A7B}" type="pres">
      <dgm:prSet presAssocID="{7946BB4F-D096-49C3-941C-896F07CB6BEA}" presName="connTx" presStyleLbl="parChTrans1D2" presStyleIdx="3" presStyleCnt="6"/>
      <dgm:spPr/>
    </dgm:pt>
    <dgm:pt modelId="{0C905081-ECB3-415E-B614-FDBD9C66CBBA}" type="pres">
      <dgm:prSet presAssocID="{54AA35F7-97F0-49A7-B1BB-827B12EE08FB}" presName="node" presStyleLbl="node1" presStyleIdx="3" presStyleCnt="6">
        <dgm:presLayoutVars>
          <dgm:bulletEnabled val="1"/>
        </dgm:presLayoutVars>
      </dgm:prSet>
      <dgm:spPr/>
    </dgm:pt>
    <dgm:pt modelId="{0BD58BB5-BDD4-4D2A-AAAA-1D102B8CE584}" type="pres">
      <dgm:prSet presAssocID="{452720FE-9325-4503-9E0A-90FB43BC8C4D}" presName="Name9" presStyleLbl="parChTrans1D2" presStyleIdx="4" presStyleCnt="6"/>
      <dgm:spPr/>
    </dgm:pt>
    <dgm:pt modelId="{42B8F491-507E-4E03-A41F-32E3ECEACEA1}" type="pres">
      <dgm:prSet presAssocID="{452720FE-9325-4503-9E0A-90FB43BC8C4D}" presName="connTx" presStyleLbl="parChTrans1D2" presStyleIdx="4" presStyleCnt="6"/>
      <dgm:spPr/>
    </dgm:pt>
    <dgm:pt modelId="{68CD9972-5DFA-470D-B060-75B8FFC6052E}" type="pres">
      <dgm:prSet presAssocID="{38E3CA66-F420-46E0-9E1B-6C37A817D602}" presName="node" presStyleLbl="node1" presStyleIdx="4" presStyleCnt="6">
        <dgm:presLayoutVars>
          <dgm:bulletEnabled val="1"/>
        </dgm:presLayoutVars>
      </dgm:prSet>
      <dgm:spPr/>
    </dgm:pt>
    <dgm:pt modelId="{6096D801-365E-4317-B239-10DEC6304624}" type="pres">
      <dgm:prSet presAssocID="{9C83D896-4BBC-48E1-BBED-D090D837397B}" presName="Name9" presStyleLbl="parChTrans1D2" presStyleIdx="5" presStyleCnt="6"/>
      <dgm:spPr/>
    </dgm:pt>
    <dgm:pt modelId="{47A63C90-7A1F-45EA-A63D-AB484E79E674}" type="pres">
      <dgm:prSet presAssocID="{9C83D896-4BBC-48E1-BBED-D090D837397B}" presName="connTx" presStyleLbl="parChTrans1D2" presStyleIdx="5" presStyleCnt="6"/>
      <dgm:spPr/>
    </dgm:pt>
    <dgm:pt modelId="{4AE1F8C8-6264-46EA-A2D6-22F91D4A7DE8}" type="pres">
      <dgm:prSet presAssocID="{97BCF734-9607-45F2-92B4-66E0D1F3A059}" presName="node" presStyleLbl="node1" presStyleIdx="5" presStyleCnt="6">
        <dgm:presLayoutVars>
          <dgm:bulletEnabled val="1"/>
        </dgm:presLayoutVars>
      </dgm:prSet>
      <dgm:spPr/>
    </dgm:pt>
  </dgm:ptLst>
  <dgm:cxnLst>
    <dgm:cxn modelId="{F1395511-000E-4D39-BC13-86A78D6897A8}" type="presOf" srcId="{D14178A8-CB60-4146-9958-644799052494}" destId="{27A0B6B6-A1F3-4AD6-9E8B-D917E5316949}" srcOrd="0" destOrd="0" presId="urn:microsoft.com/office/officeart/2005/8/layout/radial1"/>
    <dgm:cxn modelId="{D35F04A1-4642-47B3-BE44-207DB1EAE873}" type="presOf" srcId="{F4EB93D3-436D-45CE-A325-7A60CE775536}" destId="{B081168B-33D7-4554-8A77-A34386384245}" srcOrd="0" destOrd="0" presId="urn:microsoft.com/office/officeart/2005/8/layout/radial1"/>
    <dgm:cxn modelId="{ADB5A4C5-D8F1-4F07-A5D9-2C96BE4912BD}" type="presOf" srcId="{9C83D896-4BBC-48E1-BBED-D090D837397B}" destId="{6096D801-365E-4317-B239-10DEC6304624}" srcOrd="0" destOrd="0" presId="urn:microsoft.com/office/officeart/2005/8/layout/radial1"/>
    <dgm:cxn modelId="{BDBF2DAA-1767-401E-9184-7DB7BE918E94}" type="presOf" srcId="{7946BB4F-D096-49C3-941C-896F07CB6BEA}" destId="{5C30BD49-1EED-4F6C-AA6B-3CB973D9765C}" srcOrd="0" destOrd="0" presId="urn:microsoft.com/office/officeart/2005/8/layout/radial1"/>
    <dgm:cxn modelId="{0D0E07BF-CA82-4F34-9F4C-543F4372A571}" type="presOf" srcId="{452720FE-9325-4503-9E0A-90FB43BC8C4D}" destId="{42B8F491-507E-4E03-A41F-32E3ECEACEA1}" srcOrd="1" destOrd="0" presId="urn:microsoft.com/office/officeart/2005/8/layout/radial1"/>
    <dgm:cxn modelId="{4C1CFCA3-E160-4092-A0B8-759ABE5CA8FC}" srcId="{E8418A83-2906-44CB-97CA-22C9D8A2E59E}" destId="{7EC03105-9B39-47E0-AFF2-0F61E94634A9}" srcOrd="0" destOrd="0" parTransId="{CEDA5F16-305B-4886-9473-FD0191A0A7B6}" sibTransId="{A9D06F72-B4FF-4BE3-B983-E64B29769D10}"/>
    <dgm:cxn modelId="{19158298-6940-4A67-A322-ABE086D6B8F5}" type="presOf" srcId="{1C6F1DBD-86D5-4DBF-9E14-2B393D311257}" destId="{9EF6B5DB-4897-4AF6-B340-28B3395AD849}" srcOrd="0" destOrd="0" presId="urn:microsoft.com/office/officeart/2005/8/layout/radial1"/>
    <dgm:cxn modelId="{62BC91A9-5B16-414A-844B-4847434C4C0A}" srcId="{7EC03105-9B39-47E0-AFF2-0F61E94634A9}" destId="{11AA64DD-08DE-48D2-9FB3-A7BF98B7DE21}" srcOrd="0" destOrd="0" parTransId="{1C6F1DBD-86D5-4DBF-9E14-2B393D311257}" sibTransId="{1BFB5B6E-7303-42FF-891B-534A4B17E210}"/>
    <dgm:cxn modelId="{FCBBE843-F5EA-4671-934C-608E2016DA38}" type="presOf" srcId="{7EC03105-9B39-47E0-AFF2-0F61E94634A9}" destId="{B4F37868-6792-4F34-BA22-68D5255E127A}" srcOrd="0" destOrd="0" presId="urn:microsoft.com/office/officeart/2005/8/layout/radial1"/>
    <dgm:cxn modelId="{AACEE08C-D72F-4330-95E2-32AC2D4834C6}" type="presOf" srcId="{97BCF734-9607-45F2-92B4-66E0D1F3A059}" destId="{4AE1F8C8-6264-46EA-A2D6-22F91D4A7DE8}" srcOrd="0" destOrd="0" presId="urn:microsoft.com/office/officeart/2005/8/layout/radial1"/>
    <dgm:cxn modelId="{1E18EA48-D8DD-44EB-A4F0-7C31AA524912}" srcId="{7EC03105-9B39-47E0-AFF2-0F61E94634A9}" destId="{38E3CA66-F420-46E0-9E1B-6C37A817D602}" srcOrd="4" destOrd="0" parTransId="{452720FE-9325-4503-9E0A-90FB43BC8C4D}" sibTransId="{222633E0-8D59-4114-B242-2B9E1E47350A}"/>
    <dgm:cxn modelId="{C52A313F-25E7-4C97-9A20-9CEFB79C0869}" srcId="{7EC03105-9B39-47E0-AFF2-0F61E94634A9}" destId="{54AA35F7-97F0-49A7-B1BB-827B12EE08FB}" srcOrd="3" destOrd="0" parTransId="{7946BB4F-D096-49C3-941C-896F07CB6BEA}" sibTransId="{805229B4-86BD-4626-B168-919AA211969F}"/>
    <dgm:cxn modelId="{C2D10A8C-B86F-4674-9D80-56F3F87F44A0}" type="presOf" srcId="{921E4E47-ED1C-4B10-B0ED-ACAC0EE5090F}" destId="{C528343C-E484-43CD-B2FC-0201DD7120FF}" srcOrd="1" destOrd="0" presId="urn:microsoft.com/office/officeart/2005/8/layout/radial1"/>
    <dgm:cxn modelId="{9D482881-407C-473E-9DF6-B7A555F8B48E}" type="presOf" srcId="{7C9258CE-9789-4010-B6FB-DE5E90EA8E29}" destId="{AF3C3ED0-F28D-467E-9EB1-69F91FEDCE9A}" srcOrd="1" destOrd="0" presId="urn:microsoft.com/office/officeart/2005/8/layout/radial1"/>
    <dgm:cxn modelId="{CD0F359D-0441-4EF2-BC0B-CEC27FFC6A57}" type="presOf" srcId="{452720FE-9325-4503-9E0A-90FB43BC8C4D}" destId="{0BD58BB5-BDD4-4D2A-AAAA-1D102B8CE584}" srcOrd="0" destOrd="0" presId="urn:microsoft.com/office/officeart/2005/8/layout/radial1"/>
    <dgm:cxn modelId="{F5E8DB3E-F92B-4DDA-B419-5055BF47E10E}" type="presOf" srcId="{54AA35F7-97F0-49A7-B1BB-827B12EE08FB}" destId="{0C905081-ECB3-415E-B614-FDBD9C66CBBA}" srcOrd="0" destOrd="0" presId="urn:microsoft.com/office/officeart/2005/8/layout/radial1"/>
    <dgm:cxn modelId="{CF63A1C0-37B5-4723-BBC3-4719802C0F70}" type="presOf" srcId="{7C9258CE-9789-4010-B6FB-DE5E90EA8E29}" destId="{DF2EEA57-4184-4A95-8E89-9E3705B15336}" srcOrd="0" destOrd="0" presId="urn:microsoft.com/office/officeart/2005/8/layout/radial1"/>
    <dgm:cxn modelId="{92F43CB8-209E-452D-9F87-7C3FA2499F70}" type="presOf" srcId="{38E3CA66-F420-46E0-9E1B-6C37A817D602}" destId="{68CD9972-5DFA-470D-B060-75B8FFC6052E}" srcOrd="0" destOrd="0" presId="urn:microsoft.com/office/officeart/2005/8/layout/radial1"/>
    <dgm:cxn modelId="{31B275DC-4795-4BD9-9588-04C653D52769}" srcId="{7EC03105-9B39-47E0-AFF2-0F61E94634A9}" destId="{F4EB93D3-436D-45CE-A325-7A60CE775536}" srcOrd="2" destOrd="0" parTransId="{7C9258CE-9789-4010-B6FB-DE5E90EA8E29}" sibTransId="{8D2DA61B-1667-4202-99C7-EBA98F170730}"/>
    <dgm:cxn modelId="{A92AFFA2-1B23-450F-8D6C-D39718D6507D}" srcId="{7EC03105-9B39-47E0-AFF2-0F61E94634A9}" destId="{D14178A8-CB60-4146-9958-644799052494}" srcOrd="1" destOrd="0" parTransId="{921E4E47-ED1C-4B10-B0ED-ACAC0EE5090F}" sibTransId="{0388872A-38DB-48A9-8824-6D0C8E683FD0}"/>
    <dgm:cxn modelId="{3CA8B9F1-270F-4214-BB38-CD0E1BA8E984}" type="presOf" srcId="{11AA64DD-08DE-48D2-9FB3-A7BF98B7DE21}" destId="{19E444D3-D066-40E4-8D9D-F8B23623E971}" srcOrd="0" destOrd="0" presId="urn:microsoft.com/office/officeart/2005/8/layout/radial1"/>
    <dgm:cxn modelId="{B46E92F7-6A5E-4D07-8243-7CA21FF64EF7}" type="presOf" srcId="{1C6F1DBD-86D5-4DBF-9E14-2B393D311257}" destId="{6676041A-67A0-40A2-A37F-AD796B738BA5}" srcOrd="1" destOrd="0" presId="urn:microsoft.com/office/officeart/2005/8/layout/radial1"/>
    <dgm:cxn modelId="{38A4CDCD-F903-4D40-A23C-5AF3FB7A3719}" type="presOf" srcId="{7946BB4F-D096-49C3-941C-896F07CB6BEA}" destId="{EDE1500A-A197-444B-AA76-9D7099577A7B}" srcOrd="1" destOrd="0" presId="urn:microsoft.com/office/officeart/2005/8/layout/radial1"/>
    <dgm:cxn modelId="{B632CC1D-90BF-4FB7-9AB9-4070603A7A80}" srcId="{7EC03105-9B39-47E0-AFF2-0F61E94634A9}" destId="{97BCF734-9607-45F2-92B4-66E0D1F3A059}" srcOrd="5" destOrd="0" parTransId="{9C83D896-4BBC-48E1-BBED-D090D837397B}" sibTransId="{1D3618BC-B7C2-49AC-8BCF-1F91A8E0A6D0}"/>
    <dgm:cxn modelId="{86ABAADD-B128-40EF-8135-AF8D3C9A3BAC}" type="presOf" srcId="{E8418A83-2906-44CB-97CA-22C9D8A2E59E}" destId="{34F2F0A3-BB80-45BC-8206-C457B9F21963}" srcOrd="0" destOrd="0" presId="urn:microsoft.com/office/officeart/2005/8/layout/radial1"/>
    <dgm:cxn modelId="{D6BB9354-E7CC-4F74-B63C-2E7F75A2EB56}" type="presOf" srcId="{921E4E47-ED1C-4B10-B0ED-ACAC0EE5090F}" destId="{85DD27D1-871E-4A9E-B378-5F9116715C02}" srcOrd="0" destOrd="0" presId="urn:microsoft.com/office/officeart/2005/8/layout/radial1"/>
    <dgm:cxn modelId="{772ECDBD-8FE4-483A-AD7E-1CDFFEE99781}" type="presOf" srcId="{9C83D896-4BBC-48E1-BBED-D090D837397B}" destId="{47A63C90-7A1F-45EA-A63D-AB484E79E674}" srcOrd="1" destOrd="0" presId="urn:microsoft.com/office/officeart/2005/8/layout/radial1"/>
    <dgm:cxn modelId="{9D9C2C68-6B6C-4B91-B7EF-602DD038318D}" type="presParOf" srcId="{34F2F0A3-BB80-45BC-8206-C457B9F21963}" destId="{B4F37868-6792-4F34-BA22-68D5255E127A}" srcOrd="0" destOrd="0" presId="urn:microsoft.com/office/officeart/2005/8/layout/radial1"/>
    <dgm:cxn modelId="{FA6DE5FC-1D03-4A57-9123-4A4B54B3A7FC}" type="presParOf" srcId="{34F2F0A3-BB80-45BC-8206-C457B9F21963}" destId="{9EF6B5DB-4897-4AF6-B340-28B3395AD849}" srcOrd="1" destOrd="0" presId="urn:microsoft.com/office/officeart/2005/8/layout/radial1"/>
    <dgm:cxn modelId="{DA2E0E12-E0CC-4E6E-82E4-3E6F75B5246A}" type="presParOf" srcId="{9EF6B5DB-4897-4AF6-B340-28B3395AD849}" destId="{6676041A-67A0-40A2-A37F-AD796B738BA5}" srcOrd="0" destOrd="0" presId="urn:microsoft.com/office/officeart/2005/8/layout/radial1"/>
    <dgm:cxn modelId="{122DF0C1-111A-46B4-8E30-B840759D042E}" type="presParOf" srcId="{34F2F0A3-BB80-45BC-8206-C457B9F21963}" destId="{19E444D3-D066-40E4-8D9D-F8B23623E971}" srcOrd="2" destOrd="0" presId="urn:microsoft.com/office/officeart/2005/8/layout/radial1"/>
    <dgm:cxn modelId="{CD01B038-B926-40B7-9644-D065F37E6EDC}" type="presParOf" srcId="{34F2F0A3-BB80-45BC-8206-C457B9F21963}" destId="{85DD27D1-871E-4A9E-B378-5F9116715C02}" srcOrd="3" destOrd="0" presId="urn:microsoft.com/office/officeart/2005/8/layout/radial1"/>
    <dgm:cxn modelId="{ECFF9E9C-9B51-4604-9627-26D24E905946}" type="presParOf" srcId="{85DD27D1-871E-4A9E-B378-5F9116715C02}" destId="{C528343C-E484-43CD-B2FC-0201DD7120FF}" srcOrd="0" destOrd="0" presId="urn:microsoft.com/office/officeart/2005/8/layout/radial1"/>
    <dgm:cxn modelId="{C81BCF59-CA74-488E-A32D-BC0504C102E4}" type="presParOf" srcId="{34F2F0A3-BB80-45BC-8206-C457B9F21963}" destId="{27A0B6B6-A1F3-4AD6-9E8B-D917E5316949}" srcOrd="4" destOrd="0" presId="urn:microsoft.com/office/officeart/2005/8/layout/radial1"/>
    <dgm:cxn modelId="{0972008E-54AB-4602-AFA3-EC02CDF87FC4}" type="presParOf" srcId="{34F2F0A3-BB80-45BC-8206-C457B9F21963}" destId="{DF2EEA57-4184-4A95-8E89-9E3705B15336}" srcOrd="5" destOrd="0" presId="urn:microsoft.com/office/officeart/2005/8/layout/radial1"/>
    <dgm:cxn modelId="{BD4534FA-E501-45E1-BAF6-8225A732A67F}" type="presParOf" srcId="{DF2EEA57-4184-4A95-8E89-9E3705B15336}" destId="{AF3C3ED0-F28D-467E-9EB1-69F91FEDCE9A}" srcOrd="0" destOrd="0" presId="urn:microsoft.com/office/officeart/2005/8/layout/radial1"/>
    <dgm:cxn modelId="{3A507B7A-0121-4044-ACBD-931499241338}" type="presParOf" srcId="{34F2F0A3-BB80-45BC-8206-C457B9F21963}" destId="{B081168B-33D7-4554-8A77-A34386384245}" srcOrd="6" destOrd="0" presId="urn:microsoft.com/office/officeart/2005/8/layout/radial1"/>
    <dgm:cxn modelId="{93DF0B9B-AF5A-499A-B824-6547BC503213}" type="presParOf" srcId="{34F2F0A3-BB80-45BC-8206-C457B9F21963}" destId="{5C30BD49-1EED-4F6C-AA6B-3CB973D9765C}" srcOrd="7" destOrd="0" presId="urn:microsoft.com/office/officeart/2005/8/layout/radial1"/>
    <dgm:cxn modelId="{201B3D6B-6968-4FF5-87CD-597563F90D80}" type="presParOf" srcId="{5C30BD49-1EED-4F6C-AA6B-3CB973D9765C}" destId="{EDE1500A-A197-444B-AA76-9D7099577A7B}" srcOrd="0" destOrd="0" presId="urn:microsoft.com/office/officeart/2005/8/layout/radial1"/>
    <dgm:cxn modelId="{86153CB9-E16E-48D8-B1E0-9CDD14CAF1D3}" type="presParOf" srcId="{34F2F0A3-BB80-45BC-8206-C457B9F21963}" destId="{0C905081-ECB3-415E-B614-FDBD9C66CBBA}" srcOrd="8" destOrd="0" presId="urn:microsoft.com/office/officeart/2005/8/layout/radial1"/>
    <dgm:cxn modelId="{CA4A0516-9B24-4362-8046-6FBCFA9F7B1B}" type="presParOf" srcId="{34F2F0A3-BB80-45BC-8206-C457B9F21963}" destId="{0BD58BB5-BDD4-4D2A-AAAA-1D102B8CE584}" srcOrd="9" destOrd="0" presId="urn:microsoft.com/office/officeart/2005/8/layout/radial1"/>
    <dgm:cxn modelId="{26896032-BF17-4BAB-A4A8-B5AAA9042B17}" type="presParOf" srcId="{0BD58BB5-BDD4-4D2A-AAAA-1D102B8CE584}" destId="{42B8F491-507E-4E03-A41F-32E3ECEACEA1}" srcOrd="0" destOrd="0" presId="urn:microsoft.com/office/officeart/2005/8/layout/radial1"/>
    <dgm:cxn modelId="{0B258DD7-FF89-4464-9617-1EBCED85FCD1}" type="presParOf" srcId="{34F2F0A3-BB80-45BC-8206-C457B9F21963}" destId="{68CD9972-5DFA-470D-B060-75B8FFC6052E}" srcOrd="10" destOrd="0" presId="urn:microsoft.com/office/officeart/2005/8/layout/radial1"/>
    <dgm:cxn modelId="{E278E69B-C81F-49C7-BC93-6C6F4B3EAD14}" type="presParOf" srcId="{34F2F0A3-BB80-45BC-8206-C457B9F21963}" destId="{6096D801-365E-4317-B239-10DEC6304624}" srcOrd="11" destOrd="0" presId="urn:microsoft.com/office/officeart/2005/8/layout/radial1"/>
    <dgm:cxn modelId="{5636B567-0470-4689-B8E7-5A513771B3EB}" type="presParOf" srcId="{6096D801-365E-4317-B239-10DEC6304624}" destId="{47A63C90-7A1F-45EA-A63D-AB484E79E674}" srcOrd="0" destOrd="0" presId="urn:microsoft.com/office/officeart/2005/8/layout/radial1"/>
    <dgm:cxn modelId="{8D9FB615-A143-4BF9-822F-048017E26906}" type="presParOf" srcId="{34F2F0A3-BB80-45BC-8206-C457B9F21963}" destId="{4AE1F8C8-6264-46EA-A2D6-22F91D4A7DE8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045F74B-96AC-433B-B97F-264871F6E8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574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63CF4-BA52-4940-A9C8-4550C5F829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005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1D39F-71E5-4B7A-B749-BBD8EFB409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97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D5727-5072-454E-8541-F2B3486B8F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714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22F67-B1A8-4829-88EB-A8BA1731B4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891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A999E-5B31-4471-A251-C5F78857D0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76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884B5-1753-40BD-8F17-77D53158CD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382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16D91-1886-4973-B147-C311F7805A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240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F4AC-71CD-4872-AD7A-317A77DBF9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270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76DD1-3ED5-4F40-BBFB-8C45D45CDF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70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AC60F-E59C-45C5-B50B-B31BD7F6AF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186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20D7B-10D9-404B-961F-CCBE23F0F5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66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7FA23-78F7-40BA-97E8-AA6540DB0B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588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DC972E6-D4A1-43BD-BBE2-D2C469CB1B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3350" y="1484313"/>
            <a:ext cx="7416800" cy="4679950"/>
          </a:xfrm>
        </p:spPr>
        <p:txBody>
          <a:bodyPr/>
          <a:lstStyle/>
          <a:p>
            <a:pPr eaLnBrk="1" hangingPunct="1"/>
            <a:r>
              <a:rPr lang="ru-RU" sz="4000" b="1" i="1" u="sng" smtClean="0"/>
              <a:t/>
            </a:r>
            <a:br>
              <a:rPr lang="ru-RU" sz="4000" b="1" i="1" u="sng" smtClean="0"/>
            </a:br>
            <a:r>
              <a:rPr lang="ru-RU" sz="4000" b="1" i="1" u="sng" smtClean="0"/>
              <a:t>Тема:</a:t>
            </a:r>
            <a:r>
              <a:rPr lang="ru-RU" sz="4000" i="1" smtClean="0"/>
              <a:t/>
            </a:r>
            <a:br>
              <a:rPr lang="ru-RU" sz="4000" i="1" smtClean="0"/>
            </a:br>
            <a:r>
              <a:rPr lang="ru-RU" sz="4000" i="1" smtClean="0"/>
              <a:t> Формирование универсальных учебных действий</a:t>
            </a:r>
            <a:endParaRPr lang="ru-RU" sz="2800" smtClean="0"/>
          </a:p>
        </p:txBody>
      </p:sp>
      <p:pic>
        <p:nvPicPr>
          <p:cNvPr id="6147" name="Picture 5" descr="image00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736850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260350"/>
          <a:ext cx="9144000" cy="6597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609600"/>
          <a:ext cx="91440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Цель:</a:t>
            </a:r>
          </a:p>
        </p:txBody>
      </p:sp>
      <p:sp>
        <p:nvSpPr>
          <p:cNvPr id="7171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Показать начальный этап формирования универсальных учебных действий у первоклассников</a:t>
            </a:r>
          </a:p>
        </p:txBody>
      </p:sp>
      <p:pic>
        <p:nvPicPr>
          <p:cNvPr id="7172" name="Picture 10" descr="F:\1-в\урок\Изображение 010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3438" y="1989138"/>
            <a:ext cx="3457575" cy="3600450"/>
          </a:xfr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611188" y="765175"/>
            <a:ext cx="8064500" cy="228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4800">
                <a:latin typeface="Tahoma" pitchFamily="34" charset="0"/>
              </a:rPr>
              <a:t>В </a:t>
            </a:r>
            <a:r>
              <a:rPr lang="ru-RU" sz="4800">
                <a:latin typeface="Times New Roman" pitchFamily="18" charset="0"/>
              </a:rPr>
              <a:t>основе стандарта лежит  </a:t>
            </a:r>
          </a:p>
          <a:p>
            <a:pPr algn="ctr" eaLnBrk="1" hangingPunct="1"/>
            <a:r>
              <a:rPr lang="ru-RU" sz="4800">
                <a:latin typeface="Times New Roman" pitchFamily="18" charset="0"/>
              </a:rPr>
              <a:t> </a:t>
            </a:r>
            <a:r>
              <a:rPr lang="ru-RU" sz="4800" b="1" i="1">
                <a:solidFill>
                  <a:schemeClr val="accent2"/>
                </a:solidFill>
                <a:latin typeface="Times New Roman" pitchFamily="18" charset="0"/>
              </a:rPr>
              <a:t>системно-деятельностный подход</a:t>
            </a: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503238" y="3573463"/>
            <a:ext cx="86407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800"/>
              <a:t>Формирование универсальных учебных действий, </a:t>
            </a:r>
          </a:p>
          <a:p>
            <a:pPr eaLnBrk="1" hangingPunct="1"/>
            <a:r>
              <a:rPr lang="ru-RU" sz="2800"/>
              <a:t>обобщенных способов действия, обеспечивающих высокую эффективность решения жизненных задач и возможность саморазвития учащихся.</a:t>
            </a:r>
            <a:endParaRPr lang="ru-RU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1187450" y="260350"/>
            <a:ext cx="7208838" cy="158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sz="4000" b="1"/>
              <a:t>Планируемые результаты</a:t>
            </a:r>
          </a:p>
          <a:p>
            <a:r>
              <a:rPr lang="ru-RU" sz="4000"/>
              <a:t> </a:t>
            </a:r>
            <a:r>
              <a:rPr lang="ru-RU" sz="4000" b="1"/>
              <a:t>достижений обучающихся:</a:t>
            </a:r>
          </a:p>
          <a:p>
            <a:endParaRPr lang="ru-RU" b="1"/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107950" y="2636838"/>
            <a:ext cx="2736850" cy="928687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sz="2000" b="1" i="1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Arial" charset="0"/>
              </a:rPr>
              <a:t>ЛИЧНОСТНЫЕ</a:t>
            </a: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3059113" y="2636838"/>
            <a:ext cx="2665412" cy="100806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b="1" i="1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Arial" charset="0"/>
              </a:rPr>
              <a:t>МЕТАПРЕДМЕТНЫЕ</a:t>
            </a:r>
          </a:p>
          <a:p>
            <a:pPr algn="ctr" eaLnBrk="0" hangingPunct="0">
              <a:defRPr/>
            </a:pPr>
            <a:r>
              <a:rPr lang="ru-RU" b="1" i="1"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Arial" charset="0"/>
              </a:rPr>
              <a:t>(освоенные УУД)</a:t>
            </a:r>
          </a:p>
        </p:txBody>
      </p:sp>
      <p:sp>
        <p:nvSpPr>
          <p:cNvPr id="17" name="AutoShape 6"/>
          <p:cNvSpPr>
            <a:spLocks noChangeArrowheads="1"/>
          </p:cNvSpPr>
          <p:nvPr/>
        </p:nvSpPr>
        <p:spPr bwMode="auto">
          <a:xfrm>
            <a:off x="6011863" y="2636838"/>
            <a:ext cx="2663825" cy="100806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  <a:cs typeface="Arial" charset="0"/>
              </a:rPr>
              <a:t>ПРЕДМЕТНЫЕ</a:t>
            </a:r>
          </a:p>
        </p:txBody>
      </p:sp>
      <p:sp>
        <p:nvSpPr>
          <p:cNvPr id="9222" name="Line 8"/>
          <p:cNvSpPr>
            <a:spLocks noChangeShapeType="1"/>
          </p:cNvSpPr>
          <p:nvPr/>
        </p:nvSpPr>
        <p:spPr bwMode="auto">
          <a:xfrm flipH="1">
            <a:off x="1835150" y="1700213"/>
            <a:ext cx="1944688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3" name="Line 10"/>
          <p:cNvSpPr>
            <a:spLocks noChangeShapeType="1"/>
          </p:cNvSpPr>
          <p:nvPr/>
        </p:nvSpPr>
        <p:spPr bwMode="auto">
          <a:xfrm>
            <a:off x="4427538" y="1628775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4" name="Line 11"/>
          <p:cNvSpPr>
            <a:spLocks noChangeShapeType="1"/>
          </p:cNvSpPr>
          <p:nvPr/>
        </p:nvSpPr>
        <p:spPr bwMode="auto">
          <a:xfrm>
            <a:off x="5435600" y="1628775"/>
            <a:ext cx="1368425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/>
              <a:t>Универсальные учебные действия (УУД)</a:t>
            </a:r>
          </a:p>
        </p:txBody>
      </p:sp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684213" y="1989138"/>
            <a:ext cx="77057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1" i="1"/>
              <a:t>Обобщенные способы действий</a:t>
            </a:r>
            <a:r>
              <a:rPr lang="ru-RU"/>
              <a:t>, позволяющие ориентироваться </a:t>
            </a:r>
          </a:p>
          <a:p>
            <a:pPr eaLnBrk="1" hangingPunct="1"/>
            <a:r>
              <a:rPr lang="ru-RU"/>
              <a:t>в учебной деятельности, включая осознание ее </a:t>
            </a:r>
            <a:r>
              <a:rPr lang="ru-RU" b="1" i="1"/>
              <a:t>цели</a:t>
            </a:r>
            <a:r>
              <a:rPr lang="ru-RU"/>
              <a:t>,  </a:t>
            </a:r>
            <a:r>
              <a:rPr lang="ru-RU" b="1" i="1"/>
              <a:t>ценностно-</a:t>
            </a:r>
          </a:p>
          <a:p>
            <a:pPr eaLnBrk="1" hangingPunct="1"/>
            <a:r>
              <a:rPr lang="ru-RU" b="1" i="1"/>
              <a:t>смысловых  и  операциональных </a:t>
            </a:r>
            <a:r>
              <a:rPr lang="ru-RU"/>
              <a:t>характеристик</a:t>
            </a: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684213" y="3429000"/>
            <a:ext cx="770572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b="1" i="1"/>
              <a:t>Совокупность способов действий</a:t>
            </a:r>
            <a:r>
              <a:rPr lang="ru-RU"/>
              <a:t> учащегося, обеспечивающих его способность к </a:t>
            </a:r>
            <a:r>
              <a:rPr lang="ru-RU" b="1" i="1"/>
              <a:t>самостоятельному усвоению</a:t>
            </a:r>
            <a:r>
              <a:rPr lang="ru-RU"/>
              <a:t> новых знаний и умений, включая организацию этого процесса</a:t>
            </a:r>
          </a:p>
        </p:txBody>
      </p:sp>
      <p:sp>
        <p:nvSpPr>
          <p:cNvPr id="10245" name="Text Box 9"/>
          <p:cNvSpPr txBox="1">
            <a:spLocks noChangeArrowheads="1"/>
          </p:cNvSpPr>
          <p:nvPr/>
        </p:nvSpPr>
        <p:spPr bwMode="auto">
          <a:xfrm>
            <a:off x="755650" y="4797425"/>
            <a:ext cx="77057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b="1" i="1"/>
              <a:t>Умение учиться, </a:t>
            </a:r>
          </a:p>
          <a:p>
            <a:pPr algn="ctr" eaLnBrk="1" hangingPunct="1"/>
            <a:r>
              <a:rPr lang="ru-RU" b="1" i="1"/>
              <a:t>способность к саморазвитию и </a:t>
            </a:r>
          </a:p>
          <a:p>
            <a:pPr algn="ctr" eaLnBrk="1" hangingPunct="1"/>
            <a:r>
              <a:rPr lang="ru-RU" b="1" i="1"/>
              <a:t>самосовершенствованию </a:t>
            </a:r>
          </a:p>
          <a:p>
            <a:pPr eaLnBrk="1" hangingPunct="1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>
            <a:spLocks noChangeArrowheads="1"/>
          </p:cNvSpPr>
          <p:nvPr>
            <p:ph type="body" idx="1"/>
          </p:nvPr>
        </p:nvSpPr>
        <p:spPr>
          <a:xfrm>
            <a:off x="468313" y="2420938"/>
            <a:ext cx="3898900" cy="3816350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b="1" i="1" smtClean="0"/>
              <a:t>в широком значении</a:t>
            </a:r>
            <a:r>
              <a:rPr lang="ru-RU" sz="2000" b="1" i="1" smtClean="0">
                <a:solidFill>
                  <a:schemeClr val="accent2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smtClean="0">
                <a:solidFill>
                  <a:schemeClr val="accent2"/>
                </a:solidFill>
              </a:rPr>
              <a:t>умение учиться, т.е. способность субъекта к саморазвитию и самосовершенствованию путем сознательного и активного присвоения нового социального опыта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43438" y="2492375"/>
            <a:ext cx="4105275" cy="3744913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i="1">
                <a:solidFill>
                  <a:schemeClr val="tx1"/>
                </a:solidFill>
              </a:rPr>
              <a:t>в узком значении </a:t>
            </a:r>
            <a:endParaRPr lang="en-US" sz="2000" b="1" i="1">
              <a:solidFill>
                <a:schemeClr val="tx1"/>
              </a:solidFill>
            </a:endParaRPr>
          </a:p>
          <a:p>
            <a:pPr>
              <a:buFontTx/>
              <a:buChar char="•"/>
              <a:defRPr/>
            </a:pPr>
            <a:r>
              <a:rPr lang="ru-RU" sz="2000">
                <a:solidFill>
                  <a:schemeClr val="accent2"/>
                </a:solidFill>
              </a:rPr>
              <a:t>совокупность способов действия учащегося (а также связанных с ними навыков учебной работы), обеспечивающих его способность к самостоятельному усвоению новых знаний и умений, включая организацию этого процесса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4213" y="404813"/>
            <a:ext cx="8001000" cy="1368425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269" name="Rectangle 9"/>
          <p:cNvSpPr>
            <a:spLocks noChangeArrowheads="1"/>
          </p:cNvSpPr>
          <p:nvPr/>
        </p:nvSpPr>
        <p:spPr bwMode="auto">
          <a:xfrm>
            <a:off x="684213" y="404813"/>
            <a:ext cx="80645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4000" b="1">
                <a:solidFill>
                  <a:schemeClr val="tx2"/>
                </a:solidFill>
              </a:rPr>
              <a:t>Универсальные учебные действия</a:t>
            </a:r>
          </a:p>
        </p:txBody>
      </p:sp>
      <p:sp>
        <p:nvSpPr>
          <p:cNvPr id="11270" name="Line 10"/>
          <p:cNvSpPr>
            <a:spLocks noChangeShapeType="1"/>
          </p:cNvSpPr>
          <p:nvPr/>
        </p:nvSpPr>
        <p:spPr bwMode="auto">
          <a:xfrm flipH="1">
            <a:off x="3059113" y="1773238"/>
            <a:ext cx="9366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1" name="Line 12"/>
          <p:cNvSpPr>
            <a:spLocks noChangeShapeType="1"/>
          </p:cNvSpPr>
          <p:nvPr/>
        </p:nvSpPr>
        <p:spPr bwMode="auto">
          <a:xfrm>
            <a:off x="5003800" y="1773238"/>
            <a:ext cx="863600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/>
              <a:t>Виды универсальных учебных действий</a:t>
            </a:r>
          </a:p>
        </p:txBody>
      </p:sp>
      <p:sp>
        <p:nvSpPr>
          <p:cNvPr id="6" name="Овал 5"/>
          <p:cNvSpPr/>
          <p:nvPr/>
        </p:nvSpPr>
        <p:spPr>
          <a:xfrm>
            <a:off x="0" y="1989138"/>
            <a:ext cx="2928938" cy="142875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468313" y="2565400"/>
            <a:ext cx="1838325" cy="396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ЛИЧНОСТНЫЕ</a:t>
            </a:r>
          </a:p>
        </p:txBody>
      </p:sp>
      <p:sp>
        <p:nvSpPr>
          <p:cNvPr id="8" name="Овал 7"/>
          <p:cNvSpPr/>
          <p:nvPr/>
        </p:nvSpPr>
        <p:spPr>
          <a:xfrm>
            <a:off x="1979613" y="2924175"/>
            <a:ext cx="2857500" cy="142875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2339975" y="3357563"/>
            <a:ext cx="2044700" cy="396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РЕГУЛЯТИВНЫЕ</a:t>
            </a:r>
          </a:p>
        </p:txBody>
      </p:sp>
      <p:sp>
        <p:nvSpPr>
          <p:cNvPr id="9" name="Овал 8"/>
          <p:cNvSpPr/>
          <p:nvPr/>
        </p:nvSpPr>
        <p:spPr>
          <a:xfrm>
            <a:off x="4787900" y="2852738"/>
            <a:ext cx="2857500" cy="14287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0" name="Прямоугольник 59"/>
          <p:cNvSpPr/>
          <p:nvPr/>
        </p:nvSpPr>
        <p:spPr>
          <a:xfrm>
            <a:off x="5008563" y="3429000"/>
            <a:ext cx="2425700" cy="396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ПОЗНАВАТЕЛЬНЫЕ</a:t>
            </a:r>
          </a:p>
        </p:txBody>
      </p:sp>
      <p:sp>
        <p:nvSpPr>
          <p:cNvPr id="7" name="Овал 6"/>
          <p:cNvSpPr/>
          <p:nvPr/>
        </p:nvSpPr>
        <p:spPr>
          <a:xfrm>
            <a:off x="6084888" y="1700213"/>
            <a:ext cx="2857500" cy="142875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6084888" y="2276475"/>
            <a:ext cx="2727325" cy="396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tx1">
                    <a:lumMod val="50000"/>
                  </a:schemeClr>
                </a:solidFill>
                <a:latin typeface="+mn-lt"/>
              </a:rPr>
              <a:t>КОММУНИКАТИВНЫЕ</a:t>
            </a:r>
          </a:p>
        </p:txBody>
      </p:sp>
      <p:sp>
        <p:nvSpPr>
          <p:cNvPr id="12299" name="Line 18"/>
          <p:cNvSpPr>
            <a:spLocks noChangeShapeType="1"/>
          </p:cNvSpPr>
          <p:nvPr/>
        </p:nvSpPr>
        <p:spPr bwMode="auto">
          <a:xfrm flipH="1">
            <a:off x="2555875" y="1557338"/>
            <a:ext cx="10795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0" name="Line 19"/>
          <p:cNvSpPr>
            <a:spLocks noChangeShapeType="1"/>
          </p:cNvSpPr>
          <p:nvPr/>
        </p:nvSpPr>
        <p:spPr bwMode="auto">
          <a:xfrm>
            <a:off x="3924300" y="1484313"/>
            <a:ext cx="0" cy="1296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1" name="Line 21"/>
          <p:cNvSpPr>
            <a:spLocks noChangeShapeType="1"/>
          </p:cNvSpPr>
          <p:nvPr/>
        </p:nvSpPr>
        <p:spPr bwMode="auto">
          <a:xfrm>
            <a:off x="5148263" y="1484313"/>
            <a:ext cx="10080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302" name="Line 22"/>
          <p:cNvSpPr>
            <a:spLocks noChangeShapeType="1"/>
          </p:cNvSpPr>
          <p:nvPr/>
        </p:nvSpPr>
        <p:spPr bwMode="auto">
          <a:xfrm>
            <a:off x="4500563" y="1557338"/>
            <a:ext cx="576262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609600"/>
          <a:ext cx="91440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609600"/>
          <a:ext cx="91440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232</Words>
  <Application>Microsoft Office PowerPoint</Application>
  <PresentationFormat>Экран (4:3)</PresentationFormat>
  <Paragraphs>80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Tahoma</vt:lpstr>
      <vt:lpstr>Times New Roman</vt:lpstr>
      <vt:lpstr>Calibri</vt:lpstr>
      <vt:lpstr>Georgia</vt:lpstr>
      <vt:lpstr>Оформление по умолчанию</vt:lpstr>
      <vt:lpstr> Тема:  Формирование универсальных учебных действий</vt:lpstr>
      <vt:lpstr>Цель:</vt:lpstr>
      <vt:lpstr>Презентация PowerPoint</vt:lpstr>
      <vt:lpstr>Презентация PowerPoint</vt:lpstr>
      <vt:lpstr>Универсальные учебные действия (УУД)</vt:lpstr>
      <vt:lpstr>Презентация PowerPoint</vt:lpstr>
      <vt:lpstr>Виды универсальных учебных действий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Sokol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совещание  «Приёмы педагогической техники для формирования универсальных учебных действий»</dc:title>
  <dc:creator>Marie</dc:creator>
  <cp:lastModifiedBy>АВС</cp:lastModifiedBy>
  <cp:revision>28</cp:revision>
  <dcterms:created xsi:type="dcterms:W3CDTF">2012-12-02T13:32:57Z</dcterms:created>
  <dcterms:modified xsi:type="dcterms:W3CDTF">2015-06-18T09:02:03Z</dcterms:modified>
</cp:coreProperties>
</file>