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79" r:id="rId8"/>
    <p:sldId id="276" r:id="rId9"/>
    <p:sldId id="278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AE64-F9CB-4954-AD36-F300F76B4D6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6204-A45F-4E33-A10B-1B2B87FC1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AE64-F9CB-4954-AD36-F300F76B4D6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6204-A45F-4E33-A10B-1B2B87FC1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AE64-F9CB-4954-AD36-F300F76B4D6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6204-A45F-4E33-A10B-1B2B87FC1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AE64-F9CB-4954-AD36-F300F76B4D6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6204-A45F-4E33-A10B-1B2B87FC1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AE64-F9CB-4954-AD36-F300F76B4D6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6204-A45F-4E33-A10B-1B2B87FC1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AE64-F9CB-4954-AD36-F300F76B4D6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6204-A45F-4E33-A10B-1B2B87FC1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AE64-F9CB-4954-AD36-F300F76B4D6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6204-A45F-4E33-A10B-1B2B87FC1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AE64-F9CB-4954-AD36-F300F76B4D6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6204-A45F-4E33-A10B-1B2B87FC1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AE64-F9CB-4954-AD36-F300F76B4D6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6204-A45F-4E33-A10B-1B2B87FC1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AE64-F9CB-4954-AD36-F300F76B4D6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6204-A45F-4E33-A10B-1B2B87FC1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AE64-F9CB-4954-AD36-F300F76B4D6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6204-A45F-4E33-A10B-1B2B87FC1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FAE64-F9CB-4954-AD36-F300F76B4D6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16204-A45F-4E33-A10B-1B2B87FC1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43;&#1086;&#1089;&#1091;&#1076;&#1072;&#1088;&#1089;&#1090;&#1074;&#1077;&#1085;&#1085;&#1099;&#1081;%20&#1043;&#1080;&#1084;&#1085;%20&#1056;&#1086;&#1089;&#1089;&#1080;&#1081;&#1089;&#1082;&#1086;&#1081;%20&#1060;&#1077;&#1076;&#1077;&#1088;&#1072;&#1094;&#1080;&#1080;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47;&#1074;&#1091;&#1082;%20&#1084;&#1077;&#1090;&#1088;&#1086;&#1085;&#1086;&#1084;&#1072;%20-%20&#1052;&#1080;&#1085;&#1091;&#1090;&#1072;%20&#1084;&#1086;&#1083;&#1095;&#1072;&#1085;&#1080;&#1103;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RADOMIR\Desktop\патриотиче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2285992"/>
            <a:ext cx="64475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– гражданин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3643314"/>
            <a:ext cx="30004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России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RADOMIR\Desktop\патриотиче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643866" cy="292895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Я- гражданин    </a:t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России 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3500438"/>
            <a:ext cx="4924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RADOMIR\Desktop\патриотиче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571744"/>
            <a:ext cx="7429552" cy="28575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4000" b="1" u="sng" dirty="0" smtClean="0"/>
              <a:t>Гражданин</a:t>
            </a:r>
            <a:r>
              <a:rPr lang="ru-RU" sz="4000" b="1" dirty="0" smtClean="0"/>
              <a:t> </a:t>
            </a:r>
            <a:r>
              <a:rPr lang="ru-RU" b="1" dirty="0" smtClean="0"/>
              <a:t>- </a:t>
            </a:r>
            <a:r>
              <a:rPr lang="ru-RU" dirty="0" smtClean="0"/>
              <a:t>это человек определенной страны, который соблюдает законы, имеет права и обязанности, тот кто любит свою страну и делает все для ее блага.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RADOMIR\Desktop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Государственный Гимн Российской Федерации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rcRect r="-137501" b="-42189"/>
          <a:stretch>
            <a:fillRect/>
          </a:stretch>
        </p:blipFill>
        <p:spPr>
          <a:xfrm>
            <a:off x="8143900" y="285728"/>
            <a:ext cx="1285884" cy="90011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1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RADOMIR\Desktop\род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RADOMIR\Desktop\патриотиче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500306"/>
            <a:ext cx="7572428" cy="364333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«</a:t>
            </a:r>
            <a:r>
              <a:rPr lang="ru-RU" sz="4000" b="1" u="sng" dirty="0" smtClean="0"/>
              <a:t>Патриотизм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sz="2800" dirty="0" smtClean="0"/>
              <a:t>это не значит только одна любовь к своей Родине. Это гораздо больше</a:t>
            </a:r>
            <a:r>
              <a:rPr lang="ru-RU" sz="2800" dirty="0" smtClean="0"/>
              <a:t>… Это </a:t>
            </a:r>
            <a:r>
              <a:rPr lang="ru-RU" sz="2800" dirty="0" smtClean="0"/>
              <a:t>– сознание своей неотъемлемости от Родины и неотъемлемое переживание вместе с ней ее счастливых и ее несчастных дней</a:t>
            </a:r>
            <a:r>
              <a:rPr lang="ru-RU" sz="2800" dirty="0" smtClean="0"/>
              <a:t>».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sz="2400" dirty="0" smtClean="0"/>
              <a:t>	</a:t>
            </a:r>
            <a:r>
              <a:rPr lang="ru-RU" sz="2400" dirty="0" smtClean="0"/>
              <a:t>(</a:t>
            </a:r>
            <a:r>
              <a:rPr lang="ru-RU" sz="2400" dirty="0" smtClean="0"/>
              <a:t>Алексей Николаевич Толстой, русский писатель )</a:t>
            </a:r>
            <a:endParaRPr lang="ru-RU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4214818"/>
            <a:ext cx="3857652" cy="20002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11 февраля 1930 — 17 февраля 1944</a:t>
            </a:r>
            <a:endParaRPr lang="ru-RU" sz="2800" dirty="0"/>
          </a:p>
        </p:txBody>
      </p:sp>
      <p:pic>
        <p:nvPicPr>
          <p:cNvPr id="4" name="Содержимое 5" descr="Статьи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8596" y="571480"/>
            <a:ext cx="3857652" cy="351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072066" y="4714884"/>
            <a:ext cx="3786214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17 июня 1926 — 24 января 1943 </a:t>
            </a:r>
            <a:endParaRPr lang="ru-RU" dirty="0"/>
          </a:p>
        </p:txBody>
      </p:sp>
      <p:pic>
        <p:nvPicPr>
          <p:cNvPr id="5" name="Рисунок 4" descr="Форум межрегиональной общественной организации многодетных семей &quot;Большая семьЯ&quot; * Просмотр темы - Судьба челове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00042"/>
            <a:ext cx="3714776" cy="364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мяти ДЕТЕЙ-ГЕРОЕВ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3000396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Марат Казей ...Война обрушилась на белорусскую землю - Фото 3776/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71480"/>
            <a:ext cx="3143272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857224" y="4714884"/>
            <a:ext cx="3614734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20 февраля 1926 — </a:t>
            </a:r>
          </a:p>
          <a:p>
            <a:pPr>
              <a:buNone/>
            </a:pPr>
            <a:r>
              <a:rPr lang="ru-RU" dirty="0" smtClean="0"/>
              <a:t>  10 января 1944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857752" y="4643446"/>
            <a:ext cx="3643338" cy="12858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	</a:t>
            </a:r>
            <a:r>
              <a:rPr lang="ru-RU" dirty="0" smtClean="0"/>
              <a:t>29 октября 1929 — </a:t>
            </a:r>
          </a:p>
          <a:p>
            <a:pPr>
              <a:buNone/>
            </a:pPr>
            <a:r>
              <a:rPr lang="ru-RU" dirty="0" smtClean="0"/>
              <a:t>	11 мая 1944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вук метронома - Минута молчани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72462" y="214290"/>
            <a:ext cx="728664" cy="7286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28" y="500042"/>
            <a:ext cx="54569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Вечная память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</TotalTime>
  <Words>17</Words>
  <Application>Microsoft Office PowerPoint</Application>
  <PresentationFormat>Экран (4:3)</PresentationFormat>
  <Paragraphs>14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11 февраля 1930 — 17 февраля 1944</vt:lpstr>
      <vt:lpstr>Слайд 8</vt:lpstr>
      <vt:lpstr>Слайд 9</vt:lpstr>
      <vt:lpstr>Я- гражданин     России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Я- гражданин     России</dc:title>
  <dc:creator>RADOMIR</dc:creator>
  <cp:lastModifiedBy>User</cp:lastModifiedBy>
  <cp:revision>32</cp:revision>
  <dcterms:created xsi:type="dcterms:W3CDTF">2015-03-11T08:43:00Z</dcterms:created>
  <dcterms:modified xsi:type="dcterms:W3CDTF">2015-03-14T13:37:49Z</dcterms:modified>
</cp:coreProperties>
</file>