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0"/>
  </p:notesMasterIdLst>
  <p:sldIdLst>
    <p:sldId id="268" r:id="rId2"/>
    <p:sldId id="267" r:id="rId3"/>
    <p:sldId id="261" r:id="rId4"/>
    <p:sldId id="283" r:id="rId5"/>
    <p:sldId id="262" r:id="rId6"/>
    <p:sldId id="260" r:id="rId7"/>
    <p:sldId id="281" r:id="rId8"/>
    <p:sldId id="282" r:id="rId9"/>
    <p:sldId id="259" r:id="rId10"/>
    <p:sldId id="286" r:id="rId11"/>
    <p:sldId id="285" r:id="rId12"/>
    <p:sldId id="288" r:id="rId13"/>
    <p:sldId id="287" r:id="rId14"/>
    <p:sldId id="270" r:id="rId15"/>
    <p:sldId id="271" r:id="rId16"/>
    <p:sldId id="289" r:id="rId17"/>
    <p:sldId id="272" r:id="rId18"/>
    <p:sldId id="290" r:id="rId19"/>
    <p:sldId id="291" r:id="rId20"/>
    <p:sldId id="292" r:id="rId21"/>
    <p:sldId id="273" r:id="rId22"/>
    <p:sldId id="274" r:id="rId23"/>
    <p:sldId id="275" r:id="rId24"/>
    <p:sldId id="276" r:id="rId25"/>
    <p:sldId id="293" r:id="rId26"/>
    <p:sldId id="294" r:id="rId27"/>
    <p:sldId id="296" r:id="rId28"/>
    <p:sldId id="295" r:id="rId29"/>
    <p:sldId id="297" r:id="rId30"/>
    <p:sldId id="278" r:id="rId31"/>
    <p:sldId id="299" r:id="rId32"/>
    <p:sldId id="279" r:id="rId33"/>
    <p:sldId id="298" r:id="rId34"/>
    <p:sldId id="300" r:id="rId35"/>
    <p:sldId id="280" r:id="rId36"/>
    <p:sldId id="301" r:id="rId37"/>
    <p:sldId id="302" r:id="rId38"/>
    <p:sldId id="303" r:id="rId3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853" autoAdjust="0"/>
    <p:restoredTop sz="94660"/>
  </p:normalViewPr>
  <p:slideViewPr>
    <p:cSldViewPr>
      <p:cViewPr>
        <p:scale>
          <a:sx n="60" d="100"/>
          <a:sy n="60" d="100"/>
        </p:scale>
        <p:origin x="-167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A826592-977E-42BF-9A92-ECAAD5F0CE54}" type="datetimeFigureOut">
              <a:rPr lang="ru-RU"/>
              <a:pPr>
                <a:defRPr/>
              </a:pPr>
              <a:t>28.02.2015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9E79290-61EC-4DE3-A4DE-15F8BFF65C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B1167-B056-44C8-A061-1A49A177E56B}" type="datetimeFigureOut">
              <a:rPr lang="ru-RU"/>
              <a:pPr>
                <a:defRPr/>
              </a:pPr>
              <a:t>28.02.2015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9D0F6-B844-41FA-9C2D-DD2ECB43B3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CFA10-8B7F-48D2-BA7A-F4C16A0AEADF}" type="datetimeFigureOut">
              <a:rPr lang="ru-RU"/>
              <a:pPr>
                <a:defRPr/>
              </a:pPr>
              <a:t>28.02.2015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3A8A3-5921-45FD-8A50-0644A54F4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E3CF0-281D-43B2-B134-10DE380CCE09}" type="datetimeFigureOut">
              <a:rPr lang="ru-RU"/>
              <a:pPr>
                <a:defRPr/>
              </a:pPr>
              <a:t>28.02.2015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D142B-2311-4FAC-82D9-D6DC96074A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56D66-D24F-4EF5-BF8A-455DAB81DF37}" type="datetimeFigureOut">
              <a:rPr lang="ru-RU"/>
              <a:pPr>
                <a:defRPr/>
              </a:pPr>
              <a:t>28.02.2015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5645B-2822-4EC9-A559-050CEB9797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2CEF3-A029-4436-932F-4401C6FF9159}" type="datetimeFigureOut">
              <a:rPr lang="ru-RU"/>
              <a:pPr>
                <a:defRPr/>
              </a:pPr>
              <a:t>28.02.2015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4EE2A-3FB0-4099-AB87-9E3A0A6847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CAACE-6A75-4E48-8BD7-4C34BFF460ED}" type="datetimeFigureOut">
              <a:rPr lang="ru-RU"/>
              <a:pPr>
                <a:defRPr/>
              </a:pPr>
              <a:t>28.02.2015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F040F-D211-4489-B2AB-0CD7448385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9F8DA-6D56-4EEE-9051-6A7301FB42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419D8-2691-40E2-AEC4-A0B5382E53AB}" type="datetimeFigureOut">
              <a:rPr lang="ru-RU"/>
              <a:pPr>
                <a:defRPr/>
              </a:pPr>
              <a:t>28.02.2015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B10FA-B8AB-426F-951F-5FA1F5528664}" type="datetimeFigureOut">
              <a:rPr lang="ru-RU"/>
              <a:pPr>
                <a:defRPr/>
              </a:pPr>
              <a:t>28.02.2015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0D4E0-F1EF-4C5A-B051-13A0C62AF4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CB834-E96D-4065-AF7C-DD587174C7A3}" type="datetimeFigureOut">
              <a:rPr lang="ru-RU"/>
              <a:pPr>
                <a:defRPr/>
              </a:pPr>
              <a:t>28.02.2015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4D5E1-F967-44A6-A8CF-B57128CEDE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CDA58-30BE-4DE1-924E-F3C1F1F3AD6E}" type="datetimeFigureOut">
              <a:rPr lang="ru-RU"/>
              <a:pPr>
                <a:defRPr/>
              </a:pPr>
              <a:t>28.02.2015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FFAA0-AA73-4F1A-AE83-C91659CB0F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74299-D5CA-4210-9894-A191D80041CE}" type="datetimeFigureOut">
              <a:rPr lang="ru-RU"/>
              <a:pPr>
                <a:defRPr/>
              </a:pPr>
              <a:t>28.02.2015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46B31-F211-4377-A13D-088862C018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41266B55-8946-4EFE-9614-74F466B29F8F}" type="datetimeFigureOut">
              <a:rPr lang="ru-RU"/>
              <a:pPr>
                <a:defRPr/>
              </a:pPr>
              <a:t>28.02.2015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4F19AD44-084B-46E9-B671-A8B9F10AE3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701" r:id="rId2"/>
    <p:sldLayoutId id="2147483708" r:id="rId3"/>
    <p:sldLayoutId id="2147483702" r:id="rId4"/>
    <p:sldLayoutId id="2147483709" r:id="rId5"/>
    <p:sldLayoutId id="2147483703" r:id="rId6"/>
    <p:sldLayoutId id="2147483704" r:id="rId7"/>
    <p:sldLayoutId id="2147483710" r:id="rId8"/>
    <p:sldLayoutId id="2147483711" r:id="rId9"/>
    <p:sldLayoutId id="2147483705" r:id="rId10"/>
    <p:sldLayoutId id="214748370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-2000296" y="-2143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8000" b="0" dirty="0" smtClean="0">
                <a:solidFill>
                  <a:srgbClr val="FF0000"/>
                </a:solidFill>
              </a:rPr>
              <a:t>          Famous</a:t>
            </a:r>
            <a:endParaRPr lang="ru-RU" sz="8000" b="0" dirty="0">
              <a:solidFill>
                <a:srgbClr val="FF00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1643042" y="1071546"/>
            <a:ext cx="4040188" cy="639762"/>
          </a:xfrm>
        </p:spPr>
        <p:txBody>
          <a:bodyPr>
            <a:noAutofit/>
          </a:bodyPr>
          <a:lstStyle/>
          <a:p>
            <a:r>
              <a:rPr lang="en-US" sz="7200" b="0" dirty="0" smtClean="0">
                <a:solidFill>
                  <a:srgbClr val="FF0000"/>
                </a:solidFill>
              </a:rPr>
              <a:t>British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>
          <a:xfrm>
            <a:off x="2928926" y="3000372"/>
            <a:ext cx="4041775" cy="639762"/>
          </a:xfrm>
        </p:spPr>
        <p:txBody>
          <a:bodyPr>
            <a:noAutofit/>
          </a:bodyPr>
          <a:lstStyle/>
          <a:p>
            <a:r>
              <a:rPr lang="en-US" sz="6600" b="0" dirty="0" smtClean="0">
                <a:solidFill>
                  <a:srgbClr val="FF0000"/>
                </a:solidFill>
              </a:rPr>
              <a:t>People</a:t>
            </a:r>
          </a:p>
        </p:txBody>
      </p:sp>
      <p:pic>
        <p:nvPicPr>
          <p:cNvPr id="11" name="Содержимое 10" descr="flag_anglii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714876" y="1"/>
            <a:ext cx="4429124" cy="2714619"/>
          </a:xfrm>
        </p:spPr>
      </p:pic>
      <p:pic>
        <p:nvPicPr>
          <p:cNvPr id="12" name="Содержимое 11" descr="1238587237_01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357951" y="2214554"/>
            <a:ext cx="2786050" cy="3698482"/>
          </a:xfrm>
        </p:spPr>
      </p:pic>
      <p:pic>
        <p:nvPicPr>
          <p:cNvPr id="1026" name="Picture 2" descr="C:\Users\Войнова С.М\Desktop\ввв\paul-mccartney-en-argentin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00174"/>
            <a:ext cx="2692634" cy="2500330"/>
          </a:xfrm>
          <a:prstGeom prst="rect">
            <a:avLst/>
          </a:prstGeom>
          <a:noFill/>
        </p:spPr>
      </p:pic>
      <p:pic>
        <p:nvPicPr>
          <p:cNvPr id="1027" name="Picture 3" descr="C:\Users\Войнова С.М\Desktop\ввв\76541802_Geynsboro_Tomas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56" y="3500438"/>
            <a:ext cx="2500330" cy="268785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14282" y="6143644"/>
            <a:ext cx="359450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Voinova</a:t>
            </a:r>
            <a:r>
              <a:rPr lang="en-US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Svetlana </a:t>
            </a:r>
            <a:r>
              <a:rPr lang="en-US" sz="20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Michailovna</a:t>
            </a:r>
            <a:endParaRPr lang="ru-RU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643570" y="60007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Orenburg                                                                                                 201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3-2014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school year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57422" y="0"/>
            <a:ext cx="42627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Robert Burns</a:t>
            </a:r>
            <a:endParaRPr lang="ru-RU" sz="5400" b="0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3214686"/>
            <a:ext cx="17235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/>
              <a:t>1759</a:t>
            </a:r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72330" y="3214686"/>
            <a:ext cx="17235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/>
              <a:t>1796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Picture 2" descr="C:\Users\Войнова С.М\Documents\роб.бернс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785794"/>
            <a:ext cx="4929222" cy="60112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Войнова С.М\Documents\роберт бернс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89338"/>
            <a:ext cx="7596240" cy="56971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6296044"/>
            <a:ext cx="8229600" cy="561956"/>
          </a:xfrm>
        </p:spPr>
        <p:txBody>
          <a:bodyPr>
            <a:normAutofit fontScale="90000"/>
          </a:bodyPr>
          <a:lstStyle/>
          <a:p>
            <a:pPr algn="ctr"/>
            <a:r>
              <a:rPr sz="5400" smtClean="0">
                <a:solidFill>
                  <a:srgbClr val="FF0000"/>
                </a:solidFill>
              </a:rPr>
              <a:t>Birfhplace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Войнова С.М\Documents\бернс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14356"/>
            <a:ext cx="8036776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Войнова С.М\Documents\бернс робер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0750" y="257175"/>
            <a:ext cx="4762500" cy="6343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Войнова С.М\Desktop\Hw-shakespea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902616"/>
            <a:ext cx="4214842" cy="595538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85852" y="0"/>
            <a:ext cx="66803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i="1" dirty="0">
                <a:solidFill>
                  <a:srgbClr val="FF0000"/>
                </a:solidFill>
              </a:rPr>
              <a:t>William Shakespeare</a:t>
            </a:r>
            <a:endParaRPr lang="ru-RU" sz="5400" b="0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3214686"/>
            <a:ext cx="17235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1564</a:t>
            </a:r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72330" y="3214686"/>
            <a:ext cx="17235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1616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Войнова С.М\Desktop\repphoto_4224_44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71546"/>
            <a:ext cx="7143800" cy="557398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43042" y="214290"/>
            <a:ext cx="56351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Stratford-on-Avon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Войнова С.М\Documents\шекспир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142572"/>
            <a:ext cx="8212199" cy="52868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Войнова С.М\Desktop\800px-Royal_shakespeare_theatre_25a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143000"/>
            <a:ext cx="7429552" cy="557216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" y="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Royal Shakespeare Theatre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Войнова С.М\Documents\в шекспи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9096"/>
            <a:ext cx="4214842" cy="67258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Войнова С.М\Documents\шексп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214672"/>
            <a:ext cx="4857771" cy="3643328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Войнова С.М\Documents\ше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0"/>
            <a:ext cx="3219465" cy="4273624"/>
          </a:xfrm>
          <a:prstGeom prst="rect">
            <a:avLst/>
          </a:prstGeom>
          <a:noFill/>
        </p:spPr>
      </p:pic>
      <p:pic>
        <p:nvPicPr>
          <p:cNvPr id="9220" name="Picture 4" descr="C:\Users\Войнова С.М\Documents\шекспи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14290"/>
            <a:ext cx="2071702" cy="36134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Войнова С.М\Desktop\Thomas_Gainsborough_by_Thomas_Gainsboroug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785794"/>
            <a:ext cx="4705350" cy="5705475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38200" y="-357214"/>
            <a:ext cx="8305800" cy="128586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Thomas Gainsborough</a:t>
            </a:r>
            <a:endParaRPr kumimoji="0" lang="ru-RU" sz="60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C0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500174"/>
            <a:ext cx="22860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defRPr/>
            </a:pPr>
            <a:r>
              <a:rPr lang="de-DE" sz="4800" spc="100" dirty="0">
                <a:solidFill>
                  <a:schemeClr val="tx2"/>
                </a:solidFill>
              </a:rPr>
              <a:t>1727 </a:t>
            </a:r>
            <a:endParaRPr lang="ru-RU" sz="4800" spc="100" dirty="0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72330" y="4143380"/>
            <a:ext cx="15568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de-DE" sz="4800" dirty="0"/>
              <a:t>1788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Войнова С.М\Documents\ви шекспир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52"/>
            <a:ext cx="8143932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Войнова С.М\Desktop\aac2b48ae9eaf1eacc98f909654b10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214422"/>
            <a:ext cx="5381625" cy="5353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Войнова С.М\Desktop\Romeo-+-Juli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071546"/>
            <a:ext cx="7167567" cy="511969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85918" y="0"/>
            <a:ext cx="55707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Romeo and Juliet</a:t>
            </a:r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Войнова С.М\Desktop\489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071546"/>
            <a:ext cx="7580338" cy="555262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71736" y="0"/>
            <a:ext cx="38779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The Beatles</a:t>
            </a:r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Войнова С.М\Desktop\322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57166"/>
            <a:ext cx="7143800" cy="61912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Войнова С.М\Documents\битлз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497396"/>
            <a:ext cx="7572428" cy="6217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Войнова С.М\Documents\битлз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928670"/>
            <a:ext cx="8126787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Войнова С.М\Documents\битлз 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7166"/>
            <a:ext cx="7731183" cy="61555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Войнова С.М\Documents\битлз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84796"/>
            <a:ext cx="4500594" cy="61934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Войнова С.М\Documents\The Beatles _Yesterda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16655"/>
            <a:ext cx="7786742" cy="65137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8" descr="C:\Users\Войнова С.М\Desktop\загруженное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884944" cy="4178310"/>
          </a:xfrm>
          <a:prstGeom prst="rect">
            <a:avLst/>
          </a:prstGeom>
          <a:noFill/>
        </p:spPr>
      </p:pic>
      <p:pic>
        <p:nvPicPr>
          <p:cNvPr id="11273" name="Picture 9" descr="C:\Users\Войнова С.М\Desktop\загруженное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3214686"/>
            <a:ext cx="5857884" cy="3643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00" y="0"/>
            <a:ext cx="74818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/>
              <a:t>Andrew</a:t>
            </a:r>
            <a:r>
              <a:rPr lang="en-US" sz="5400" dirty="0"/>
              <a:t> </a:t>
            </a:r>
            <a:r>
              <a:rPr lang="en-US" sz="5400" b="1" dirty="0"/>
              <a:t>Lloyd</a:t>
            </a:r>
            <a:r>
              <a:rPr lang="en-US" sz="5400" dirty="0"/>
              <a:t> </a:t>
            </a:r>
            <a:r>
              <a:rPr lang="en-US" sz="5400" b="1" dirty="0"/>
              <a:t>Webber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0962" name="Picture 2" descr="C:\Users\Войнова С.М\Desktop\9e5fd078cf0a421da2eeec110a2079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857364"/>
            <a:ext cx="6000752" cy="414337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58" y="3357562"/>
            <a:ext cx="17235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1948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C:\Users\Войнова С.М\Documents\вебер 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642918"/>
            <a:ext cx="7774359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Войнова С.М\Desktop\article-0-1373A203000005DC-478_468x3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02534"/>
            <a:ext cx="8278040" cy="61554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rmAutofit fontScale="90000"/>
          </a:bodyPr>
          <a:lstStyle/>
          <a:p>
            <a:pPr algn="ctr"/>
            <a:r>
              <a:rPr sz="7200" smtClean="0">
                <a:solidFill>
                  <a:srgbClr val="FF0000"/>
                </a:solidFill>
              </a:rPr>
              <a:t>Musical "Cats"</a:t>
            </a:r>
            <a:endParaRPr lang="ru-RU" sz="7200" dirty="0">
              <a:solidFill>
                <a:srgbClr val="FF0000"/>
              </a:solidFill>
            </a:endParaRPr>
          </a:p>
        </p:txBody>
      </p:sp>
      <p:pic>
        <p:nvPicPr>
          <p:cNvPr id="16386" name="Picture 2" descr="C:\Users\Войнова С.М\Documents\лойд вебер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54079"/>
            <a:ext cx="8643997" cy="57118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Войнова С.М\Documents\фантом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04718"/>
            <a:ext cx="4643470" cy="6509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Войнова С.М\Desktop\O4v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968469"/>
            <a:ext cx="5715040" cy="562123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1538" y="0"/>
            <a:ext cx="69942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Phantom of the Opera</a:t>
            </a:r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>
            <a:normAutofit fontScale="90000"/>
          </a:bodyPr>
          <a:lstStyle/>
          <a:p>
            <a:pPr algn="ctr"/>
            <a:r>
              <a:rPr sz="6000" smtClean="0">
                <a:solidFill>
                  <a:srgbClr val="FF0000"/>
                </a:solidFill>
              </a:rPr>
              <a:t>Robin Hood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19458" name="Picture 2" descr="C:\Users\Войнова С.М\Documents\робин гуд 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057344"/>
            <a:ext cx="5214974" cy="57019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Войнова С.М\Documents\робин гуд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184652"/>
            <a:ext cx="7358114" cy="5518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>
            <a:normAutofit fontScale="90000"/>
          </a:bodyPr>
          <a:lstStyle/>
          <a:p>
            <a:pPr algn="ctr"/>
            <a:r>
              <a:rPr sz="7200" smtClean="0">
                <a:solidFill>
                  <a:srgbClr val="FF0000"/>
                </a:solidFill>
              </a:rPr>
              <a:t>Sherwood Forest</a:t>
            </a:r>
            <a:endParaRPr lang="ru-RU" sz="7200" dirty="0">
              <a:solidFill>
                <a:srgbClr val="FF0000"/>
              </a:solidFill>
            </a:endParaRPr>
          </a:p>
        </p:txBody>
      </p:sp>
      <p:pic>
        <p:nvPicPr>
          <p:cNvPr id="21506" name="Picture 2" descr="C:\Users\Войнова С.М\Documents\робин гуд 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082560"/>
            <a:ext cx="7893101" cy="5775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Войнова С.М\Documents\гейнсб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14290"/>
            <a:ext cx="7696248" cy="63260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5" name="Picture 7" descr="C:\Users\Войнова С.М\Desktop\загруженное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00141"/>
            <a:ext cx="4972029" cy="4157859"/>
          </a:xfrm>
          <a:prstGeom prst="rect">
            <a:avLst/>
          </a:prstGeom>
          <a:noFill/>
        </p:spPr>
      </p:pic>
      <p:pic>
        <p:nvPicPr>
          <p:cNvPr id="12296" name="Picture 8" descr="C:\Users\Войнова С.М\Desktop\загруженное (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3540" y="1"/>
            <a:ext cx="5070460" cy="4214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5" name="Picture 9" descr="C:\Users\Войнова С.М\Desktop\загруженно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857231"/>
            <a:ext cx="4625625" cy="6000769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500166" y="0"/>
            <a:ext cx="546495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dirty="0" smtClean="0"/>
              <a:t>   The </a:t>
            </a:r>
            <a:r>
              <a:rPr lang="en-US" sz="5400" b="1" dirty="0"/>
              <a:t>Blue </a:t>
            </a:r>
            <a:r>
              <a:rPr lang="en-US" sz="5400" b="1" dirty="0" smtClean="0"/>
              <a:t>Boy</a:t>
            </a:r>
            <a:endParaRPr 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Войнова С.М\Documents\гйнсбороу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0"/>
            <a:ext cx="521497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Войнова С.М\Documents\гейнсбор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357166"/>
            <a:ext cx="7403885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C:\Users\Войнова С.М\Desktop\загруженное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071546"/>
            <a:ext cx="4643470" cy="578645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-214346" y="0"/>
            <a:ext cx="95726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dirty="0"/>
              <a:t>  </a:t>
            </a:r>
            <a:r>
              <a:rPr lang="en-US" sz="5400" b="1" dirty="0" smtClean="0"/>
              <a:t> </a:t>
            </a:r>
            <a:r>
              <a:rPr lang="en-US" sz="4800" b="1" dirty="0" smtClean="0"/>
              <a:t>John</a:t>
            </a:r>
            <a:r>
              <a:rPr lang="en-US" sz="4800" b="1" dirty="0"/>
              <a:t>, Fourth Duke of </a:t>
            </a:r>
            <a:r>
              <a:rPr lang="en-US" sz="4800" b="1" dirty="0" smtClean="0"/>
              <a:t>Argyll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477</TotalTime>
  <Words>52</Words>
  <Application>Microsoft Office PowerPoint</Application>
  <PresentationFormat>Экран (4:3)</PresentationFormat>
  <Paragraphs>27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Бумажная</vt:lpstr>
      <vt:lpstr>          Famous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Birfhplace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Musical "Cats"</vt:lpstr>
      <vt:lpstr>Слайд 34</vt:lpstr>
      <vt:lpstr>Слайд 35</vt:lpstr>
      <vt:lpstr>Robin Hood</vt:lpstr>
      <vt:lpstr>Слайд 37</vt:lpstr>
      <vt:lpstr>Sherwood Forest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Thomas Gainsborough</dc:title>
  <dc:creator>User</dc:creator>
  <cp:lastModifiedBy>Войнова С.М</cp:lastModifiedBy>
  <cp:revision>50</cp:revision>
  <dcterms:created xsi:type="dcterms:W3CDTF">2013-02-09T16:01:56Z</dcterms:created>
  <dcterms:modified xsi:type="dcterms:W3CDTF">2015-02-28T06:18:49Z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00080082c60000000000010250800207f3000400038000</vt:lpwstr>
  </property>
</Properties>
</file>