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08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D8B36-27C5-477B-9573-0D42A6DCCF00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6D47BC-6DEE-4E9E-A862-B4314264E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306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59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6400800" cy="2289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073840"/>
              </p:ext>
            </p:extLst>
          </p:nvPr>
        </p:nvGraphicFramePr>
        <p:xfrm>
          <a:off x="1115616" y="2852936"/>
          <a:ext cx="6408712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4356"/>
                <a:gridCol w="320435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chemeClr val="bg1"/>
                          </a:solidFill>
                        </a:rPr>
                        <a:t>ни</a:t>
                      </a:r>
                    </a:p>
                    <a:p>
                      <a:r>
                        <a:rPr lang="ru-RU" sz="4000" dirty="0" err="1" smtClean="0">
                          <a:solidFill>
                            <a:schemeClr val="bg1"/>
                          </a:solidFill>
                        </a:rPr>
                        <a:t>ме</a:t>
                      </a:r>
                      <a:endParaRPr lang="ru-RU" sz="400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ru-RU" sz="4000" dirty="0" err="1" smtClean="0">
                          <a:solidFill>
                            <a:schemeClr val="bg1"/>
                          </a:solidFill>
                        </a:rPr>
                        <a:t>ле</a:t>
                      </a:r>
                      <a:endParaRPr lang="ru-RU" sz="4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83968" y="908720"/>
            <a:ext cx="33843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solidFill>
                  <a:schemeClr val="bg1"/>
                </a:solidFill>
              </a:rPr>
              <a:t>вя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ве,вю,ви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вё</a:t>
            </a:r>
            <a:endParaRPr lang="ru-RU" sz="2800" dirty="0" smtClean="0">
              <a:solidFill>
                <a:schemeClr val="bg1"/>
              </a:solidFill>
            </a:endParaRPr>
          </a:p>
          <a:p>
            <a:endParaRPr lang="ru-RU" sz="1400" dirty="0" smtClean="0">
              <a:solidFill>
                <a:schemeClr val="bg1"/>
              </a:solidFill>
            </a:endParaRPr>
          </a:p>
          <a:p>
            <a:r>
              <a:rPr lang="ru-RU" sz="2800" dirty="0" err="1" smtClean="0">
                <a:solidFill>
                  <a:schemeClr val="bg1"/>
                </a:solidFill>
              </a:rPr>
              <a:t>тя</a:t>
            </a:r>
            <a:r>
              <a:rPr lang="ru-RU" sz="2800" dirty="0" smtClean="0">
                <a:solidFill>
                  <a:schemeClr val="bg1"/>
                </a:solidFill>
              </a:rPr>
              <a:t>, те, </a:t>
            </a:r>
            <a:r>
              <a:rPr lang="ru-RU" sz="2800" dirty="0" err="1" smtClean="0">
                <a:solidFill>
                  <a:schemeClr val="bg1"/>
                </a:solidFill>
              </a:rPr>
              <a:t>тю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ти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тё</a:t>
            </a:r>
            <a:endParaRPr lang="ru-RU" sz="2800" dirty="0" smtClean="0">
              <a:solidFill>
                <a:schemeClr val="bg1"/>
              </a:solidFill>
            </a:endParaRPr>
          </a:p>
          <a:p>
            <a:endParaRPr lang="ru-RU" sz="1400" dirty="0" smtClean="0">
              <a:solidFill>
                <a:schemeClr val="bg1"/>
              </a:solidFill>
            </a:endParaRPr>
          </a:p>
          <a:p>
            <a:r>
              <a:rPr lang="ru-RU" sz="2800" dirty="0" err="1" smtClean="0">
                <a:solidFill>
                  <a:schemeClr val="bg1"/>
                </a:solidFill>
              </a:rPr>
              <a:t>ря</a:t>
            </a:r>
            <a:r>
              <a:rPr lang="ru-RU" sz="2800" dirty="0" smtClean="0">
                <a:solidFill>
                  <a:schemeClr val="bg1"/>
                </a:solidFill>
              </a:rPr>
              <a:t>, ре, </a:t>
            </a:r>
            <a:r>
              <a:rPr lang="ru-RU" sz="2800" dirty="0" err="1" smtClean="0">
                <a:solidFill>
                  <a:schemeClr val="bg1"/>
                </a:solidFill>
              </a:rPr>
              <a:t>рю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ри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рё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76354" y="2852936"/>
            <a:ext cx="33843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на, но, ну, </a:t>
            </a:r>
            <a:r>
              <a:rPr lang="ru-RU" sz="2800" dirty="0" err="1" smtClean="0"/>
              <a:t>нэ</a:t>
            </a:r>
            <a:r>
              <a:rPr lang="ru-RU" sz="2800" dirty="0" smtClean="0"/>
              <a:t>, </a:t>
            </a:r>
            <a:r>
              <a:rPr lang="ru-RU" sz="2800" dirty="0" err="1" smtClean="0"/>
              <a:t>ны</a:t>
            </a:r>
            <a:endParaRPr lang="ru-RU" sz="2800" dirty="0" smtClean="0"/>
          </a:p>
          <a:p>
            <a:endParaRPr lang="ru-RU" sz="1200" dirty="0" smtClean="0"/>
          </a:p>
          <a:p>
            <a:r>
              <a:rPr lang="ru-RU" sz="2800" dirty="0" err="1" smtClean="0"/>
              <a:t>ма</a:t>
            </a:r>
            <a:r>
              <a:rPr lang="ru-RU" sz="2800" dirty="0" smtClean="0"/>
              <a:t>, </a:t>
            </a:r>
            <a:r>
              <a:rPr lang="ru-RU" sz="2800" dirty="0" err="1" smtClean="0"/>
              <a:t>мо</a:t>
            </a:r>
            <a:r>
              <a:rPr lang="ru-RU" sz="2800" dirty="0" smtClean="0"/>
              <a:t>, </a:t>
            </a:r>
            <a:r>
              <a:rPr lang="ru-RU" sz="2800" dirty="0" err="1" smtClean="0"/>
              <a:t>му</a:t>
            </a:r>
            <a:r>
              <a:rPr lang="ru-RU" sz="2800" dirty="0" smtClean="0"/>
              <a:t>, </a:t>
            </a:r>
            <a:r>
              <a:rPr lang="ru-RU" sz="2800" dirty="0" err="1" smtClean="0"/>
              <a:t>мэ</a:t>
            </a:r>
            <a:r>
              <a:rPr lang="ru-RU" sz="2800" dirty="0" smtClean="0"/>
              <a:t>, мы</a:t>
            </a:r>
          </a:p>
          <a:p>
            <a:endParaRPr lang="ru-RU" sz="1200" dirty="0" smtClean="0"/>
          </a:p>
          <a:p>
            <a:r>
              <a:rPr lang="ru-RU" sz="2800" dirty="0" smtClean="0"/>
              <a:t>ла, </a:t>
            </a:r>
            <a:r>
              <a:rPr lang="ru-RU" sz="2800" dirty="0" err="1" smtClean="0"/>
              <a:t>ло</a:t>
            </a:r>
            <a:r>
              <a:rPr lang="ru-RU" sz="2800" dirty="0" smtClean="0"/>
              <a:t>, </a:t>
            </a:r>
            <a:r>
              <a:rPr lang="ru-RU" sz="2800" dirty="0" err="1" smtClean="0"/>
              <a:t>лу</a:t>
            </a:r>
            <a:r>
              <a:rPr lang="ru-RU" sz="2800" dirty="0" smtClean="0"/>
              <a:t>, </a:t>
            </a:r>
            <a:r>
              <a:rPr lang="ru-RU" sz="2800" dirty="0" err="1" smtClean="0"/>
              <a:t>лэ</a:t>
            </a:r>
            <a:r>
              <a:rPr lang="ru-RU" sz="2800" dirty="0" smtClean="0"/>
              <a:t>, </a:t>
            </a:r>
            <a:r>
              <a:rPr lang="ru-RU" sz="2800" dirty="0" err="1" smtClean="0"/>
              <a:t>лы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4077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227687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 smtClean="0"/>
              <a:t>Слова: рад, мал, мял, лук, люк, ряд, были, ров, били, рёв.</a:t>
            </a:r>
            <a:endParaRPr lang="ru-RU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93" y="1052736"/>
            <a:ext cx="3788901" cy="5594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56891"/>
            <a:ext cx="3865768" cy="5489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1599" y="1556792"/>
            <a:ext cx="194421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рад</a:t>
            </a:r>
          </a:p>
          <a:p>
            <a:r>
              <a:rPr lang="ru-RU" sz="4400" dirty="0" smtClean="0">
                <a:solidFill>
                  <a:schemeClr val="bg1"/>
                </a:solidFill>
              </a:rPr>
              <a:t>мал</a:t>
            </a:r>
          </a:p>
          <a:p>
            <a:r>
              <a:rPr lang="ru-RU" sz="4400" dirty="0" smtClean="0">
                <a:solidFill>
                  <a:schemeClr val="bg1"/>
                </a:solidFill>
              </a:rPr>
              <a:t>лук</a:t>
            </a:r>
          </a:p>
          <a:p>
            <a:r>
              <a:rPr lang="ru-RU" sz="4400" dirty="0" smtClean="0">
                <a:solidFill>
                  <a:schemeClr val="bg1"/>
                </a:solidFill>
              </a:rPr>
              <a:t>были</a:t>
            </a:r>
          </a:p>
          <a:p>
            <a:r>
              <a:rPr lang="ru-RU" sz="4400" dirty="0" smtClean="0">
                <a:solidFill>
                  <a:schemeClr val="bg1"/>
                </a:solidFill>
              </a:rPr>
              <a:t>ров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60826" y="1395997"/>
            <a:ext cx="189622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ряд</a:t>
            </a:r>
          </a:p>
          <a:p>
            <a:r>
              <a:rPr lang="ru-RU" sz="4400" dirty="0" smtClean="0"/>
              <a:t>мял</a:t>
            </a:r>
          </a:p>
          <a:p>
            <a:r>
              <a:rPr lang="ru-RU" sz="4400" dirty="0" smtClean="0"/>
              <a:t>люк</a:t>
            </a:r>
          </a:p>
          <a:p>
            <a:r>
              <a:rPr lang="ru-RU" sz="4400" dirty="0" smtClean="0"/>
              <a:t>били</a:t>
            </a:r>
          </a:p>
          <a:p>
            <a:r>
              <a:rPr lang="ru-RU" sz="4400" dirty="0" smtClean="0"/>
              <a:t>рёв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53944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esktop\im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5" y="548680"/>
            <a:ext cx="9067913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91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97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лор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" y="-1"/>
            <a:ext cx="9126724" cy="684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27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uuii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43" y="0"/>
            <a:ext cx="90717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68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дгл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2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950" y="3200440"/>
            <a:ext cx="2267744" cy="365756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6000" dirty="0" smtClean="0"/>
              <a:t>Тим</a:t>
            </a:r>
            <a:endParaRPr lang="ru-RU" sz="6000" dirty="0"/>
          </a:p>
        </p:txBody>
      </p:sp>
      <p:pic>
        <p:nvPicPr>
          <p:cNvPr id="4098" name="Picture 2" descr="C:\Users\user\Desktop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-24698"/>
            <a:ext cx="5256584" cy="695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24328" y="980728"/>
            <a:ext cx="1619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Том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40436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15825676_ZELENAYA_POLOSKA_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48245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5176267-goluboy-fon-na-rabochiy-sto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392997" y="1106993"/>
            <a:ext cx="6858000" cy="464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0802" y="53317"/>
            <a:ext cx="33850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липа</a:t>
            </a:r>
          </a:p>
          <a:p>
            <a:r>
              <a:rPr lang="ru-RU" sz="4000" dirty="0" smtClean="0"/>
              <a:t>берёза</a:t>
            </a:r>
          </a:p>
          <a:p>
            <a:r>
              <a:rPr lang="ru-RU" sz="4000" dirty="0" smtClean="0"/>
              <a:t>рябина</a:t>
            </a:r>
          </a:p>
          <a:p>
            <a:r>
              <a:rPr lang="ru-RU" sz="4000" dirty="0" smtClean="0"/>
              <a:t>черёмуха</a:t>
            </a:r>
          </a:p>
          <a:p>
            <a:r>
              <a:rPr lang="ru-RU" sz="4000" dirty="0" smtClean="0"/>
              <a:t>кедр</a:t>
            </a:r>
          </a:p>
          <a:p>
            <a:r>
              <a:rPr lang="ru-RU" sz="4000" dirty="0" smtClean="0"/>
              <a:t>лиственница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443365" y="53317"/>
            <a:ext cx="21602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2"/>
                </a:solidFill>
              </a:rPr>
              <a:t>корова</a:t>
            </a:r>
          </a:p>
          <a:p>
            <a:r>
              <a:rPr lang="ru-RU" sz="4000" dirty="0" smtClean="0">
                <a:solidFill>
                  <a:schemeClr val="bg2"/>
                </a:solidFill>
              </a:rPr>
              <a:t>ворона</a:t>
            </a:r>
          </a:p>
          <a:p>
            <a:r>
              <a:rPr lang="ru-RU" sz="4000" dirty="0" smtClean="0">
                <a:solidFill>
                  <a:schemeClr val="bg2"/>
                </a:solidFill>
              </a:rPr>
              <a:t>собака</a:t>
            </a:r>
          </a:p>
          <a:p>
            <a:r>
              <a:rPr lang="ru-RU" sz="4000" dirty="0" smtClean="0">
                <a:solidFill>
                  <a:schemeClr val="bg2"/>
                </a:solidFill>
              </a:rPr>
              <a:t>комар</a:t>
            </a:r>
            <a:endParaRPr lang="ru-RU" sz="4000" dirty="0">
              <a:solidFill>
                <a:schemeClr val="bg2"/>
              </a:solidFill>
            </a:endParaRPr>
          </a:p>
        </p:txBody>
      </p:sp>
      <p:pic>
        <p:nvPicPr>
          <p:cNvPr id="5124" name="Picture 4" descr="C:\Users\user\Desktop\atletik03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603625"/>
            <a:ext cx="27241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esktop\72666915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097" y="3337670"/>
            <a:ext cx="29718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47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83798655"/>
              </p:ext>
            </p:extLst>
          </p:nvPr>
        </p:nvGraphicFramePr>
        <p:xfrm>
          <a:off x="1403648" y="620688"/>
          <a:ext cx="6544816" cy="5112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2408"/>
                <a:gridCol w="3272408"/>
              </a:tblGrid>
              <a:tr h="5112568">
                <a:tc>
                  <a:txBody>
                    <a:bodyPr/>
                    <a:lstStyle/>
                    <a:p>
                      <a:r>
                        <a:rPr lang="ru-RU" sz="6000" dirty="0" smtClean="0"/>
                        <a:t>на</a:t>
                      </a:r>
                    </a:p>
                    <a:p>
                      <a:r>
                        <a:rPr lang="ru-RU" sz="6000" dirty="0" smtClean="0"/>
                        <a:t>во</a:t>
                      </a:r>
                    </a:p>
                    <a:p>
                      <a:r>
                        <a:rPr lang="ru-RU" sz="6000" dirty="0" err="1" smtClean="0"/>
                        <a:t>ру</a:t>
                      </a:r>
                      <a:endParaRPr lang="ru-RU" sz="6000" dirty="0" smtClean="0"/>
                    </a:p>
                    <a:p>
                      <a:r>
                        <a:rPr lang="ru-RU" sz="6000" dirty="0" smtClean="0"/>
                        <a:t>тэ</a:t>
                      </a:r>
                    </a:p>
                    <a:p>
                      <a:r>
                        <a:rPr lang="ru-RU" sz="6000" dirty="0" smtClean="0"/>
                        <a:t>мы</a:t>
                      </a:r>
                      <a:endParaRPr lang="ru-RU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dirty="0" err="1" smtClean="0">
                          <a:solidFill>
                            <a:schemeClr val="tx1"/>
                          </a:solidFill>
                        </a:rPr>
                        <a:t>ня</a:t>
                      </a:r>
                      <a:endParaRPr lang="ru-RU" sz="6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6000" dirty="0" err="1" smtClean="0">
                          <a:solidFill>
                            <a:schemeClr val="tx1"/>
                          </a:solidFill>
                        </a:rPr>
                        <a:t>ве</a:t>
                      </a:r>
                      <a:endParaRPr lang="ru-RU" sz="6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6000" dirty="0" err="1" smtClean="0">
                          <a:solidFill>
                            <a:schemeClr val="tx1"/>
                          </a:solidFill>
                        </a:rPr>
                        <a:t>рю</a:t>
                      </a:r>
                      <a:endParaRPr lang="ru-RU" sz="6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6000" dirty="0" smtClean="0">
                          <a:solidFill>
                            <a:schemeClr val="tx1"/>
                          </a:solidFill>
                        </a:rPr>
                        <a:t>те</a:t>
                      </a:r>
                    </a:p>
                    <a:p>
                      <a:r>
                        <a:rPr lang="ru-RU" sz="6000" dirty="0" smtClean="0">
                          <a:solidFill>
                            <a:schemeClr val="tx1"/>
                          </a:solidFill>
                        </a:rPr>
                        <a:t>ми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235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im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" y="548680"/>
            <a:ext cx="9183250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69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31973142"/>
              </p:ext>
            </p:extLst>
          </p:nvPr>
        </p:nvGraphicFramePr>
        <p:xfrm>
          <a:off x="1143000" y="731838"/>
          <a:ext cx="64008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32004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4000" dirty="0" err="1" smtClean="0"/>
                        <a:t>ва</a:t>
                      </a:r>
                      <a:endParaRPr lang="ru-RU" sz="4000" dirty="0" smtClean="0"/>
                    </a:p>
                    <a:p>
                      <a:r>
                        <a:rPr lang="ru-RU" sz="4000" dirty="0" smtClean="0"/>
                        <a:t>ту</a:t>
                      </a:r>
                    </a:p>
                    <a:p>
                      <a:r>
                        <a:rPr lang="ru-RU" sz="4000" dirty="0" err="1" smtClean="0"/>
                        <a:t>ры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037737"/>
              </p:ext>
            </p:extLst>
          </p:nvPr>
        </p:nvGraphicFramePr>
        <p:xfrm>
          <a:off x="1115616" y="2708920"/>
          <a:ext cx="6408712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4356"/>
                <a:gridCol w="320435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chemeClr val="bg1"/>
                          </a:solidFill>
                        </a:rPr>
                        <a:t>ни</a:t>
                      </a:r>
                    </a:p>
                    <a:p>
                      <a:r>
                        <a:rPr lang="ru-RU" sz="4000" dirty="0" err="1" smtClean="0">
                          <a:solidFill>
                            <a:schemeClr val="bg1"/>
                          </a:solidFill>
                        </a:rPr>
                        <a:t>ме</a:t>
                      </a:r>
                      <a:endParaRPr lang="ru-RU" sz="400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ru-RU" sz="4000" dirty="0" err="1" smtClean="0">
                          <a:solidFill>
                            <a:schemeClr val="bg1"/>
                          </a:solidFill>
                        </a:rPr>
                        <a:t>ле</a:t>
                      </a:r>
                      <a:endParaRPr lang="ru-RU" sz="4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74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57</TotalTime>
  <Words>113</Words>
  <Application>Microsoft Office PowerPoint</Application>
  <PresentationFormat>Экран (4:3)</PresentationFormat>
  <Paragraphs>52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АЗАХАХАХАХЗАЗАЖХАХАХ</dc:creator>
  <cp:lastModifiedBy>user</cp:lastModifiedBy>
  <cp:revision>6</cp:revision>
  <dcterms:created xsi:type="dcterms:W3CDTF">2015-03-01T16:14:32Z</dcterms:created>
  <dcterms:modified xsi:type="dcterms:W3CDTF">2015-03-01T17:56:27Z</dcterms:modified>
</cp:coreProperties>
</file>