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63" r:id="rId5"/>
    <p:sldId id="258" r:id="rId6"/>
    <p:sldId id="270" r:id="rId7"/>
    <p:sldId id="271" r:id="rId8"/>
    <p:sldId id="264" r:id="rId9"/>
    <p:sldId id="260" r:id="rId10"/>
    <p:sldId id="259" r:id="rId11"/>
    <p:sldId id="261" r:id="rId12"/>
    <p:sldId id="273" r:id="rId13"/>
    <p:sldId id="262" r:id="rId14"/>
    <p:sldId id="265" r:id="rId15"/>
    <p:sldId id="266" r:id="rId16"/>
    <p:sldId id="274" r:id="rId17"/>
    <p:sldId id="267" r:id="rId18"/>
    <p:sldId id="275" r:id="rId19"/>
    <p:sldId id="268" r:id="rId20"/>
    <p:sldId id="26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24544" y="1340768"/>
            <a:ext cx="9684567" cy="3384377"/>
          </a:xfrm>
        </p:spPr>
        <p:txBody>
          <a:bodyPr/>
          <a:lstStyle/>
          <a:p>
            <a:pPr marL="182880" indent="0">
              <a:buNone/>
            </a:pPr>
            <a:r>
              <a:rPr lang="en-US" dirty="0" smtClean="0"/>
              <a:t>1</a:t>
            </a:r>
            <a:r>
              <a:rPr lang="ru-RU" dirty="0" smtClean="0"/>
              <a:t>, 2, 3, </a:t>
            </a:r>
            <a:r>
              <a:rPr lang="ru-RU" dirty="0" smtClean="0"/>
              <a:t>..</a:t>
            </a:r>
            <a:r>
              <a:rPr lang="ru-RU" dirty="0" smtClean="0"/>
              <a:t>, </a:t>
            </a:r>
            <a:r>
              <a:rPr lang="ru-RU" dirty="0" smtClean="0"/>
              <a:t>5, 6, </a:t>
            </a:r>
            <a:r>
              <a:rPr lang="ru-RU" dirty="0" smtClean="0"/>
              <a:t>.., </a:t>
            </a:r>
            <a:r>
              <a:rPr lang="ru-RU" dirty="0" smtClean="0"/>
              <a:t>8, 9, 10…</a:t>
            </a:r>
            <a:endParaRPr lang="ru-RU" dirty="0"/>
          </a:p>
        </p:txBody>
      </p:sp>
      <p:pic>
        <p:nvPicPr>
          <p:cNvPr id="1026" name="Picture 2" descr="C:\Users\user\Desktop\Buratino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578" y="2564904"/>
            <a:ext cx="3117367" cy="411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52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988840"/>
            <a:ext cx="7668344" cy="36187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8000" dirty="0" smtClean="0"/>
              <a:t>10 ед. = 1 </a:t>
            </a:r>
            <a:r>
              <a:rPr lang="ru-RU" sz="8000" dirty="0" err="1" smtClean="0"/>
              <a:t>дес</a:t>
            </a:r>
            <a:r>
              <a:rPr lang="ru-RU" sz="8000" dirty="0" smtClean="0"/>
              <a:t>.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187333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c0dc0d84df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2466"/>
            <a:ext cx="9240620" cy="693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66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znayk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2211876" cy="3402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uspenskyi_vag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11472">
            <a:off x="1784254" y="3973978"/>
            <a:ext cx="6959026" cy="2249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314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187624" y="1844824"/>
            <a:ext cx="7317432" cy="29115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" indent="0" algn="ctr">
              <a:buNone/>
            </a:pPr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Образование чисел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735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telpics_ru_886623514_185x2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188" y="74465"/>
            <a:ext cx="5254252" cy="6816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5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0002-002-Matemati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283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789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znayk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2211876" cy="3402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uspenskyi_vag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11472">
            <a:off x="1784254" y="3973978"/>
            <a:ext cx="6959026" cy="2249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7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755576" y="2132856"/>
            <a:ext cx="800100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" indent="0" algn="ctr">
              <a:buNone/>
            </a:pPr>
            <a:r>
              <a:rPr lang="ru-RU" sz="8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Закрепляйка</a:t>
            </a:r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- </a:t>
            </a:r>
            <a:r>
              <a:rPr lang="ru-RU" sz="8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рассуждайка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528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znayk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2211876" cy="3402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uspenskyi_vag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11472">
            <a:off x="1784254" y="3973978"/>
            <a:ext cx="6959026" cy="2249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21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259632" y="2420888"/>
            <a:ext cx="688538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" indent="0" algn="ctr">
              <a:buNone/>
            </a:pPr>
            <a:r>
              <a:rPr lang="ru-RU" sz="8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Повторялка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060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556792"/>
            <a:ext cx="7776864" cy="35855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b="1" dirty="0" smtClean="0"/>
              <a:t>Задачи урока:</a:t>
            </a:r>
          </a:p>
          <a:p>
            <a:pPr marL="45720" indent="0">
              <a:buNone/>
            </a:pPr>
            <a:r>
              <a:rPr lang="ru-RU" sz="3200" dirty="0" smtClean="0"/>
              <a:t>-Познакомиться с числами от 11 до 20; с образованием второго десятка, их названием и порядком следования при счёте.</a:t>
            </a:r>
          </a:p>
          <a:p>
            <a:pPr marL="4572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6467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0_1953f_bac27802_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52122"/>
            <a:ext cx="5724128" cy="615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5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znayk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2211876" cy="3402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uspenskyi_vag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11472">
            <a:off x="1784254" y="3973978"/>
            <a:ext cx="6959026" cy="2249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96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2132856"/>
            <a:ext cx="554461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Разминка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486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3717032"/>
            <a:ext cx="7622232" cy="179813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у </a:t>
            </a:r>
            <a:r>
              <a:rPr lang="ru-RU" dirty="0" smtClean="0"/>
              <a:t>   </a:t>
            </a:r>
            <a:r>
              <a:rPr lang="ru-RU" dirty="0"/>
              <a:t>с  </a:t>
            </a:r>
            <a:r>
              <a:rPr lang="ru-RU" dirty="0" smtClean="0"/>
              <a:t>  </a:t>
            </a:r>
            <a:r>
              <a:rPr lang="ru-RU" dirty="0"/>
              <a:t>п  </a:t>
            </a:r>
            <a:r>
              <a:rPr lang="ru-RU" dirty="0" smtClean="0"/>
              <a:t>  </a:t>
            </a:r>
            <a:r>
              <a:rPr lang="ru-RU" dirty="0"/>
              <a:t>е  </a:t>
            </a:r>
            <a:r>
              <a:rPr lang="ru-RU" dirty="0" smtClean="0"/>
              <a:t>  </a:t>
            </a:r>
            <a:r>
              <a:rPr lang="ru-RU" dirty="0"/>
              <a:t>х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64704"/>
            <a:ext cx="8568952" cy="13681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 </a:t>
            </a:r>
            <a:r>
              <a:rPr lang="ru-RU" sz="3200" dirty="0"/>
              <a:t>9-7 (у)   2+4(п)    </a:t>
            </a:r>
            <a:r>
              <a:rPr lang="ru-RU" sz="3200" dirty="0" smtClean="0"/>
              <a:t> </a:t>
            </a:r>
            <a:r>
              <a:rPr lang="ru-RU" sz="3200" dirty="0"/>
              <a:t>5+3(е)    </a:t>
            </a:r>
            <a:r>
              <a:rPr lang="ru-RU" sz="3200" dirty="0" smtClean="0"/>
              <a:t>6-2(с)  </a:t>
            </a:r>
            <a:r>
              <a:rPr lang="ru-RU" sz="3200" dirty="0"/>
              <a:t>7+3(х)</a:t>
            </a:r>
          </a:p>
          <a:p>
            <a:pPr marL="45720" indent="0">
              <a:buNone/>
            </a:pP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851920" y="2420888"/>
            <a:ext cx="4752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2    4    6    8   10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4994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25715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dirty="0" smtClean="0"/>
              <a:t>10</a:t>
            </a:r>
          </a:p>
          <a:p>
            <a:pPr marL="45720" indent="0" algn="ctr">
              <a:buNone/>
            </a:pPr>
            <a:r>
              <a:rPr lang="ru-RU" sz="2800" dirty="0" smtClean="0"/>
              <a:t>5</a:t>
            </a:r>
            <a:endParaRPr lang="ru-RU" sz="2800" dirty="0"/>
          </a:p>
          <a:p>
            <a:pPr marL="45720" indent="0" algn="ctr">
              <a:buNone/>
            </a:pPr>
            <a:r>
              <a:rPr lang="ru-RU" sz="2800" dirty="0" smtClean="0"/>
              <a:t>8</a:t>
            </a:r>
            <a:endParaRPr lang="ru-RU" sz="2800" dirty="0"/>
          </a:p>
          <a:p>
            <a:pPr marL="45720" indent="0" algn="ctr">
              <a:buNone/>
            </a:pPr>
            <a:r>
              <a:rPr lang="ru-RU" sz="2800" dirty="0" smtClean="0"/>
              <a:t>2</a:t>
            </a:r>
            <a:endParaRPr lang="ru-RU" sz="2800" dirty="0"/>
          </a:p>
          <a:p>
            <a:pPr marL="45720" indent="0" algn="ctr">
              <a:buNone/>
            </a:pPr>
            <a:r>
              <a:rPr lang="ru-RU" sz="2800" dirty="0" smtClean="0"/>
              <a:t>2</a:t>
            </a:r>
            <a:endParaRPr lang="ru-RU" sz="2800" dirty="0"/>
          </a:p>
          <a:p>
            <a:pPr marL="45720" indent="0" algn="ctr">
              <a:buNone/>
            </a:pPr>
            <a:r>
              <a:rPr lang="ru-RU" sz="2800" dirty="0" smtClean="0"/>
              <a:t>6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7872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57158" y="1124744"/>
            <a:ext cx="3409908" cy="1446550"/>
          </a:xfrm>
          <a:prstGeom prst="rect">
            <a:avLst/>
          </a:prstGeom>
          <a:noFill/>
          <a:effectLst>
            <a:glow rad="101600">
              <a:schemeClr val="accent3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Успех</a:t>
            </a:r>
            <a:endParaRPr lang="ru-RU" sz="8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 descr="C:\Users\user\Desktop\buratino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649" y="3418746"/>
            <a:ext cx="2731656" cy="343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112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403648" y="1916832"/>
            <a:ext cx="64008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5720" indent="0" algn="ctr">
              <a:buNone/>
            </a:pPr>
            <a:r>
              <a:rPr lang="ru-RU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Десяток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041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a9cb99a0_8a8a_0131_f68d_12313c0da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4392488" cy="287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ac58f0e0_8a8a_0131_f68f_12313c0dad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908720"/>
            <a:ext cx="3190185" cy="4857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190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</TotalTime>
  <Words>88</Words>
  <Application>Microsoft Office PowerPoint</Application>
  <PresentationFormat>Экран (4:3)</PresentationFormat>
  <Paragraphs>19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1, 2, 3, .., 5, 6, .., 8, 9, 10…</vt:lpstr>
      <vt:lpstr>Презентация PowerPoint</vt:lpstr>
      <vt:lpstr>Презентация PowerPoint</vt:lpstr>
      <vt:lpstr>Презентация PowerPoint</vt:lpstr>
      <vt:lpstr>у    с    п    е    х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1, 2, 3, 4, 5, 6, 7, 8, 9, 10…</dc:title>
  <dc:creator>АЗАХАХАХАХЗАЗАЖХАХАХ</dc:creator>
  <cp:lastModifiedBy>user</cp:lastModifiedBy>
  <cp:revision>4</cp:revision>
  <dcterms:created xsi:type="dcterms:W3CDTF">2015-03-17T18:09:19Z</dcterms:created>
  <dcterms:modified xsi:type="dcterms:W3CDTF">2015-03-19T19:03:08Z</dcterms:modified>
</cp:coreProperties>
</file>