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3090C7-D68F-4578-8FCE-B7D4DFF9624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238E3B-BA5E-48B7-9596-344089E934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Летне</a:t>
            </a:r>
            <a:r>
              <a:rPr lang="ru-RU" dirty="0" smtClean="0"/>
              <a:t> –оздоровительный </a:t>
            </a:r>
            <a:br>
              <a:rPr lang="ru-RU" dirty="0" smtClean="0"/>
            </a:b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96318" cy="17721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Отчет воспитателя старшей разновозрастной группы «Светлячки»  МБДОУ </a:t>
            </a:r>
            <a:r>
              <a:rPr lang="ru-RU" dirty="0" err="1" smtClean="0"/>
              <a:t>д</a:t>
            </a:r>
            <a:r>
              <a:rPr lang="ru-RU" dirty="0" smtClean="0"/>
              <a:t>/с №31 с. Святогорье  </a:t>
            </a:r>
            <a:r>
              <a:rPr lang="ru-RU" dirty="0" err="1" smtClean="0"/>
              <a:t>Лесиковой</a:t>
            </a:r>
            <a:r>
              <a:rPr lang="ru-RU" dirty="0" smtClean="0"/>
              <a:t> Н.В. о</a:t>
            </a:r>
          </a:p>
          <a:p>
            <a:pPr algn="ctr"/>
            <a:r>
              <a:rPr lang="ru-RU" dirty="0" smtClean="0"/>
              <a:t> работе в  ЛОП.</a:t>
            </a:r>
          </a:p>
          <a:p>
            <a:pPr algn="ctr"/>
            <a:r>
              <a:rPr lang="ru-RU" dirty="0" smtClean="0"/>
              <a:t>2014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Ищем подсказки, отгадываем загадки</a:t>
            </a:r>
            <a:endParaRPr lang="ru-RU" dirty="0"/>
          </a:p>
        </p:txBody>
      </p:sp>
      <p:pic>
        <p:nvPicPr>
          <p:cNvPr id="4" name="Содержимое 3" descr="SAM_604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605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Клад найден!</a:t>
            </a:r>
            <a:br>
              <a:rPr lang="ru-RU" dirty="0" smtClean="0"/>
            </a:br>
            <a:r>
              <a:rPr lang="ru-RU" dirty="0" smtClean="0"/>
              <a:t>(наша дружная команда)</a:t>
            </a:r>
            <a:endParaRPr lang="ru-RU" dirty="0"/>
          </a:p>
        </p:txBody>
      </p:sp>
      <p:pic>
        <p:nvPicPr>
          <p:cNvPr id="7" name="Содержимое 6" descr="SAM_605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Праздник «День Нептуна»</a:t>
            </a:r>
            <a:endParaRPr lang="ru-RU" dirty="0"/>
          </a:p>
        </p:txBody>
      </p:sp>
      <p:pic>
        <p:nvPicPr>
          <p:cNvPr id="4" name="Содержимое 3" descr="SAM_597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у светофора</a:t>
            </a:r>
            <a:endParaRPr lang="ru-RU" dirty="0"/>
          </a:p>
        </p:txBody>
      </p:sp>
      <p:pic>
        <p:nvPicPr>
          <p:cNvPr id="4" name="Содержимое 3" descr="SAM_598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598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у сказки</a:t>
            </a:r>
            <a:endParaRPr lang="ru-RU" dirty="0"/>
          </a:p>
        </p:txBody>
      </p:sp>
      <p:pic>
        <p:nvPicPr>
          <p:cNvPr id="5" name="Содержимое 4" descr="SAM_595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596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Изучаем ПДД</a:t>
            </a:r>
            <a:endParaRPr lang="ru-RU" dirty="0"/>
          </a:p>
        </p:txBody>
      </p:sp>
      <p:pic>
        <p:nvPicPr>
          <p:cNvPr id="5" name="Содержимое 4" descr="SAM_596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596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Праздник мыльных пузырей</a:t>
            </a:r>
            <a:endParaRPr lang="ru-RU" dirty="0"/>
          </a:p>
        </p:txBody>
      </p:sp>
      <p:pic>
        <p:nvPicPr>
          <p:cNvPr id="5" name="Содержимое 4" descr="SAM_635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AM_635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9596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Лето </a:t>
            </a:r>
            <a:r>
              <a:rPr lang="ru-RU" sz="1600" dirty="0" smtClean="0"/>
              <a:t>— удивительное время года, когда дети могут вдоволь гулять, бегать и прыгать. Именно в этот период много времени дети проводят на свежем воздухе. Поэтому очень важно организовать жизнь дошкольников в детском саду так, чтобы каждый день приносил им что-то такое удивительное, был наполнен интересным познавательным содержанием, эмоционально насыщенным, чтобы воспоминания о летнем времени в детском саду, еще долго вызывали у детей положительные эмоции.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Цель работы : </a:t>
            </a:r>
            <a:r>
              <a:rPr lang="ru-RU" sz="1600" dirty="0" smtClean="0"/>
              <a:t>сохранение и укрепление психического и физического здоровья детей с учетом индивидуальных способностей в летний период.</a:t>
            </a:r>
          </a:p>
          <a:p>
            <a:r>
              <a:rPr lang="ru-RU" sz="1600" dirty="0" smtClean="0"/>
              <a:t>Были реализованы следующие </a:t>
            </a:r>
            <a:r>
              <a:rPr lang="ru-RU" sz="1600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1600" dirty="0" smtClean="0"/>
              <a:t>1. Создание условий, обеспечивающих охрану жизни и укрепления здоровья детей;</a:t>
            </a:r>
          </a:p>
          <a:p>
            <a:r>
              <a:rPr lang="ru-RU" sz="1600" dirty="0" smtClean="0"/>
              <a:t>2. Реализация системы мероприятий, направленных на оздоровление и физическое воспитание детей, развитие собственной инициативности, любознательности и познавательной активности;</a:t>
            </a:r>
          </a:p>
          <a:p>
            <a:r>
              <a:rPr lang="ru-RU" sz="1600" dirty="0" smtClean="0"/>
              <a:t>3. Осуществлять просвещение родителей по вопросам воспитания и оздоровления детей в летний период.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Вся работа в летний период была построена в соответствии с утвержденным планом работы  на летний период и режимом работы.</a:t>
            </a:r>
          </a:p>
          <a:p>
            <a:r>
              <a:rPr lang="ru-RU" dirty="0" smtClean="0"/>
              <a:t>Весь период бодрствования, кроме сна, проводили на свежем воздухе, время проведения прогулок в летний период увеличилось. В связи с этим повышается двигательная активность детей за счет организации различных видов деятельности на участке - зарядка, спортивные и подвижные игры, развлечения, организация игровой, трудовой, экспериментальной деятельности детей.</a:t>
            </a:r>
          </a:p>
          <a:p>
            <a:r>
              <a:rPr lang="ru-RU" dirty="0" smtClean="0"/>
              <a:t>В летний период день начинался с утреннего приема детей, зарядки и заканчивался уходом детей на свежем воздухе, на участке  детского сада, беседуя с родителями о самочувствии детей, здоровье, а в непогоду прием и уход детей осуществлялся в группе.</a:t>
            </a:r>
          </a:p>
          <a:p>
            <a:r>
              <a:rPr lang="ru-RU" dirty="0" smtClean="0"/>
              <a:t>Оздоровительная работа основывалась на закаливающих процедурах, таких как: воздушные и солнечные ванны, гимнастика после сна,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 детьми организовывались экскурсии по территории детского сада, по экологической тропе, где дети смогли познакомиться с объектами живой (деревья, кустарники, цветы, насекомые) и неживой природы (песок,</a:t>
            </a:r>
          </a:p>
          <a:p>
            <a:r>
              <a:rPr lang="ru-RU" dirty="0" smtClean="0"/>
              <a:t>камушки, проводились веселые старты, подвижные игры, рисование на асфальте, игры с водой, подвижная игра "Классики" .</a:t>
            </a:r>
          </a:p>
          <a:p>
            <a:r>
              <a:rPr lang="ru-RU" dirty="0" smtClean="0"/>
              <a:t>В течение лета дети с удовольствием посмотрели кукольный спектакль «Хроменькая уточка», чем закрепили знания детей о сказках, положительных и отрицательных героях, доставили удовольствие и всплеск эмоций детям. </a:t>
            </a:r>
          </a:p>
          <a:p>
            <a:r>
              <a:rPr lang="ru-RU" dirty="0" smtClean="0"/>
              <a:t>Наиболее яркие моменты отражены в фотографиях.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ФИЗКУЛЬТУРНЫЙ ДОСУГ</a:t>
            </a:r>
            <a:br>
              <a:rPr lang="ru-RU" dirty="0" smtClean="0"/>
            </a:br>
            <a:r>
              <a:rPr lang="ru-RU" sz="2200" dirty="0" smtClean="0"/>
              <a:t>( совместно с родителями)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6" name="Содержимое 5" descr="SAM_60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«иголочка»</a:t>
            </a:r>
            <a:endParaRPr lang="ru-RU" dirty="0"/>
          </a:p>
        </p:txBody>
      </p:sp>
      <p:pic>
        <p:nvPicPr>
          <p:cNvPr id="4" name="Содержимое 3" descr="SAM_602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интеллектуалов</a:t>
            </a:r>
            <a:br>
              <a:rPr lang="ru-RU" dirty="0" smtClean="0"/>
            </a:br>
            <a:r>
              <a:rPr lang="ru-RU" dirty="0" smtClean="0"/>
              <a:t>(магический круг)</a:t>
            </a:r>
            <a:endParaRPr lang="ru-RU" dirty="0"/>
          </a:p>
        </p:txBody>
      </p:sp>
      <p:pic>
        <p:nvPicPr>
          <p:cNvPr id="4" name="Содержимое 3" descr="SAM_602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«найди клад»</a:t>
            </a:r>
            <a:br>
              <a:rPr lang="ru-RU" dirty="0" smtClean="0"/>
            </a:br>
            <a:r>
              <a:rPr lang="ru-RU" dirty="0" smtClean="0"/>
              <a:t>(собираем карту)</a:t>
            </a:r>
            <a:endParaRPr lang="ru-RU" dirty="0"/>
          </a:p>
        </p:txBody>
      </p:sp>
      <p:pic>
        <p:nvPicPr>
          <p:cNvPr id="4" name="Содержимое 3" descr="SAM_60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Кому же повезет?! (</a:t>
            </a:r>
            <a:r>
              <a:rPr lang="ru-RU" smtClean="0"/>
              <a:t>ищем клад)</a:t>
            </a:r>
            <a:endParaRPr lang="ru-RU" dirty="0"/>
          </a:p>
        </p:txBody>
      </p:sp>
      <p:pic>
        <p:nvPicPr>
          <p:cNvPr id="4" name="Содержимое 3" descr="SAM_603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461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Летне –оздоровительный  период</vt:lpstr>
      <vt:lpstr>Презентация PowerPoint</vt:lpstr>
      <vt:lpstr>Презентация PowerPoint</vt:lpstr>
      <vt:lpstr>Презентация PowerPoint</vt:lpstr>
      <vt:lpstr>ФИЗКУЛЬТУРНЫЙ ДОСУГ ( совместно с родителями)  </vt:lpstr>
      <vt:lpstr>Конкурс «иголочка»</vt:lpstr>
      <vt:lpstr>Конкурс интеллектуалов (магический круг)</vt:lpstr>
      <vt:lpstr>Игра «найди клад» (собираем карту)</vt:lpstr>
      <vt:lpstr>Кому же повезет?! (ищем клад)</vt:lpstr>
      <vt:lpstr>Ищем подсказки, отгадываем загадки</vt:lpstr>
      <vt:lpstr>Клад найден! (наша дружная команда)</vt:lpstr>
      <vt:lpstr>Праздник «День Нептуна»</vt:lpstr>
      <vt:lpstr>В гостях у светофора</vt:lpstr>
      <vt:lpstr>В гостях у сказки</vt:lpstr>
      <vt:lpstr>Изучаем ПДД</vt:lpstr>
      <vt:lpstr>Праздник мыльных пузырей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–оздоровительный  период</dc:title>
  <dc:creator>лесикова</dc:creator>
  <cp:lastModifiedBy>Анна</cp:lastModifiedBy>
  <cp:revision>12</cp:revision>
  <dcterms:created xsi:type="dcterms:W3CDTF">2014-10-25T23:08:54Z</dcterms:created>
  <dcterms:modified xsi:type="dcterms:W3CDTF">2015-04-27T03:32:12Z</dcterms:modified>
</cp:coreProperties>
</file>