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57" r:id="rId3"/>
    <p:sldId id="261" r:id="rId4"/>
    <p:sldId id="269" r:id="rId5"/>
    <p:sldId id="265" r:id="rId6"/>
    <p:sldId id="266" r:id="rId7"/>
    <p:sldId id="262" r:id="rId8"/>
    <p:sldId id="263" r:id="rId9"/>
    <p:sldId id="267" r:id="rId10"/>
    <p:sldId id="260" r:id="rId11"/>
    <p:sldId id="273" r:id="rId12"/>
    <p:sldId id="270" r:id="rId13"/>
    <p:sldId id="271" r:id="rId14"/>
    <p:sldId id="272" r:id="rId15"/>
    <p:sldId id="268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2" autoAdjust="0"/>
    <p:restoredTop sz="94624" autoAdjust="0"/>
  </p:normalViewPr>
  <p:slideViewPr>
    <p:cSldViewPr snapToGrid="0">
      <p:cViewPr varScale="1">
        <p:scale>
          <a:sx n="40" d="100"/>
          <a:sy n="40" d="100"/>
        </p:scale>
        <p:origin x="-79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ru-RU" smtClean="0"/>
              <a:pPr/>
              <a:t>01.08.2014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ru-RU" smtClean="0"/>
              <a:pPr/>
              <a:t>01.08.2014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01.08.2014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ru-RU" smtClean="0"/>
              <a:pPr/>
              <a:t>01.08.2014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01.08.2014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01.08.2014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01.08.2014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01.08.2014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01.08.2014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01.08.2014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01.08.2014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01.08.2014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01.08.2014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01.08.2014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ru-RU" smtClean="0"/>
              <a:pPr/>
              <a:t>01.08.2014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49486" y="666206"/>
            <a:ext cx="7074127" cy="2915194"/>
          </a:xfrm>
        </p:spPr>
        <p:txBody>
          <a:bodyPr>
            <a:normAutofit fontScale="90000"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dirty="0" smtClean="0">
                <a:solidFill>
                  <a:srgbClr val="9A5315">
                    <a:lumMod val="50000"/>
                  </a:srgbClr>
                </a:solidFill>
                <a:latin typeface="Segoe Print"/>
              </a:rPr>
              <a:t>Презентация  уголка по национальному воспитанию</a:t>
            </a:r>
            <a:endParaRPr lang="ru-RU" sz="54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ru-RU" dirty="0" smtClean="0"/>
              <a:t>Средняя группа №12</a:t>
            </a:r>
            <a:endParaRPr lang="ru-RU" sz="2400" b="0" i="0" dirty="0"/>
          </a:p>
        </p:txBody>
      </p:sp>
    </p:spTree>
    <p:extLst>
      <p:ext uri="{BB962C8B-B14F-4D97-AF65-F5344CB8AC3E}">
        <p14:creationId xmlns:p14="http://schemas.microsoft.com/office/powerpoint/2010/main" xmlns="" val="7696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Разные папки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WP_20140325_007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320648" y="490419"/>
            <a:ext cx="5891054" cy="5715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WP_20140325_01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0800000">
            <a:off x="6480708" y="831272"/>
            <a:ext cx="5517327" cy="4613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05728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P_20140325_01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1240456" y="-825205"/>
            <a:ext cx="3637203" cy="5716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WP_20140325_01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0800000">
            <a:off x="6065211" y="2798617"/>
            <a:ext cx="5780424" cy="3463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P_20140325_01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89153" y="554183"/>
            <a:ext cx="2944140" cy="4087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WP_20140325_01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109669" y="498763"/>
            <a:ext cx="3427589" cy="4807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WP_20140325_01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8531330" y="1842654"/>
            <a:ext cx="3051454" cy="4170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WP_20140325_019.jpg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email"/>
          <a:srcRect/>
          <a:stretch>
            <a:fillRect/>
          </a:stretch>
        </p:blipFill>
        <p:spPr/>
      </p:pic>
      <p:pic>
        <p:nvPicPr>
          <p:cNvPr id="8" name="Рисунок 7" descr="WP_20140325_017.jpg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email"/>
          <a:srcRect/>
          <a:stretch>
            <a:fillRect/>
          </a:stretch>
        </p:blipFill>
        <p:spPr/>
      </p:pic>
      <p:pic>
        <p:nvPicPr>
          <p:cNvPr id="10" name="Рисунок 9" descr="WP_20140325_018.jpg"/>
          <p:cNvPicPr>
            <a:picLocks noGrp="1" noChangeAspect="1"/>
          </p:cNvPicPr>
          <p:nvPr>
            <p:ph type="pic" sz="quarter" idx="20"/>
          </p:nvPr>
        </p:nvPicPr>
        <p:blipFill>
          <a:blip r:embed="rId4" cstate="email"/>
          <a:srcRect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Куклы в национальном костюме- татарский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ru-RU" dirty="0" smtClean="0"/>
              <a:t>Куклы в национальном костюме- русский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42303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Уголок по национальному воспитанию</a:t>
            </a:r>
            <a:endParaRPr lang="ru-RU" dirty="0"/>
          </a:p>
        </p:txBody>
      </p:sp>
      <p:pic>
        <p:nvPicPr>
          <p:cNvPr id="7" name="Содержимое 6" descr="WP_20140325_022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069976" y="2638697"/>
            <a:ext cx="4834436" cy="299670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Ширма «костюмы разных народов»</a:t>
            </a:r>
            <a:endParaRPr lang="ru-RU" dirty="0"/>
          </a:p>
        </p:txBody>
      </p:sp>
      <p:pic>
        <p:nvPicPr>
          <p:cNvPr id="8" name="Содержимое 7" descr="WP_20140325_020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421581" y="2617672"/>
            <a:ext cx="5340928" cy="2896437"/>
          </a:xfrm>
        </p:spPr>
      </p:pic>
    </p:spTree>
    <p:extLst>
      <p:ext uri="{BB962C8B-B14F-4D97-AF65-F5344CB8AC3E}">
        <p14:creationId xmlns:p14="http://schemas.microsoft.com/office/powerpoint/2010/main" xmlns="" val="401740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Методическая литература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WP_20140325_02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386945" y="3181911"/>
            <a:ext cx="4946073" cy="3233147"/>
          </a:xfrm>
          <a:prstGeom prst="rect">
            <a:avLst/>
          </a:prstGeom>
        </p:spPr>
      </p:pic>
      <p:pic>
        <p:nvPicPr>
          <p:cNvPr id="16" name="Рисунок 15" descr="WP_20140325_02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6200000">
            <a:off x="1083342" y="-573891"/>
            <a:ext cx="3709624" cy="548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041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799714" cy="4572000"/>
          </a:xfrm>
        </p:spPr>
      </p:sp>
      <p:pic>
        <p:nvPicPr>
          <p:cNvPr id="3" name="Рисунок 2" descr="WP_20140325_03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803563" y="1113068"/>
            <a:ext cx="5902037" cy="426249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7522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4255" y="374073"/>
            <a:ext cx="4197927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Аудио и </a:t>
            </a:r>
            <a:r>
              <a:rPr lang="ru-RU" dirty="0" err="1" smtClean="0"/>
              <a:t>видио</a:t>
            </a:r>
            <a:r>
              <a:rPr lang="ru-RU" dirty="0" smtClean="0"/>
              <a:t> приложение</a:t>
            </a:r>
            <a:endParaRPr lang="ru-RU" dirty="0"/>
          </a:p>
        </p:txBody>
      </p:sp>
      <p:pic>
        <p:nvPicPr>
          <p:cNvPr id="3" name="Рисунок 2" descr="WP_20140325_02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985225" y="1086633"/>
            <a:ext cx="5497152" cy="527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274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2692" y="1330347"/>
            <a:ext cx="4918364" cy="2103120"/>
          </a:xfrm>
        </p:spPr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6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Раздаточный и демонстрационный материал</a:t>
            </a:r>
            <a:endParaRPr lang="ru-RU" sz="36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 algn="l" defTabSz="914400">
              <a:spcBef>
                <a:spcPts val="1800"/>
              </a:spcBef>
              <a:buNone/>
            </a:pPr>
            <a:r>
              <a:rPr lang="ru-RU" sz="1800" b="0" i="0" dirty="0" smtClean="0">
                <a:solidFill>
                  <a:srgbClr val="9A5315"/>
                </a:solidFill>
                <a:latin typeface="Segoe Print"/>
                <a:ea typeface="+mn-ea"/>
                <a:cs typeface="+mn-cs"/>
              </a:rPr>
              <a:t>Подпись</a:t>
            </a:r>
            <a:endParaRPr lang="ru-RU" sz="1800" b="0" i="0" dirty="0">
              <a:solidFill>
                <a:srgbClr val="9A5315"/>
              </a:solidFill>
              <a:latin typeface="Segoe Print"/>
              <a:ea typeface="+mn-ea"/>
              <a:cs typeface="+mn-cs"/>
            </a:endParaRPr>
          </a:p>
        </p:txBody>
      </p:sp>
      <p:pic>
        <p:nvPicPr>
          <p:cNvPr id="6" name="Рисунок 5" descr="WP_20140325_032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19715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дидактические игры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574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Кубики «достопримечательности Казани»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 smtClean="0"/>
              <a:t>Составь узор на: сапоге, тюбетейке, калфаке, фартуке, вазе. </a:t>
            </a:r>
            <a:endParaRPr lang="ru-RU" dirty="0"/>
          </a:p>
        </p:txBody>
      </p:sp>
      <p:pic>
        <p:nvPicPr>
          <p:cNvPr id="8" name="Рисунок 7" descr="WP_20140325_025.jpg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/>
          <a:srcRect/>
          <a:stretch>
            <a:fillRect/>
          </a:stretch>
        </p:blipFill>
        <p:spPr/>
      </p:pic>
      <p:pic>
        <p:nvPicPr>
          <p:cNvPr id="10" name="Рисунок 9" descr="WP_20140325_001.jpg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email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161633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5212" y="304801"/>
            <a:ext cx="10058402" cy="8174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WP_20140325_00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30922" y="1391898"/>
            <a:ext cx="4954587" cy="2783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WP_20140325_026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6809509" y="1365080"/>
            <a:ext cx="4951413" cy="2781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WP_20140325_00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655127" y="4376239"/>
            <a:ext cx="2854037" cy="2116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S103431377 (1)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</Words>
  <Application>Microsoft Office PowerPoint</Application>
  <PresentationFormat>Произвольный</PresentationFormat>
  <Paragraphs>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TS103431377 (1)</vt:lpstr>
      <vt:lpstr>Презентация  уголка по национальному воспитанию</vt:lpstr>
      <vt:lpstr>Методическая литература</vt:lpstr>
      <vt:lpstr>Слайд 3</vt:lpstr>
      <vt:lpstr>Слайд 4</vt:lpstr>
      <vt:lpstr>Аудио и видио приложение</vt:lpstr>
      <vt:lpstr>Раздаточный и демонстрационный материал</vt:lpstr>
      <vt:lpstr>дидактические игры</vt:lpstr>
      <vt:lpstr>Слайд 8</vt:lpstr>
      <vt:lpstr>Слайд 9</vt:lpstr>
      <vt:lpstr>Разные папки</vt:lpstr>
      <vt:lpstr>Слайд 11</vt:lpstr>
      <vt:lpstr>Слайд 12</vt:lpstr>
      <vt:lpstr>Слайд 13</vt:lpstr>
      <vt:lpstr>Слайд 14</vt:lpstr>
      <vt:lpstr>Слайд 15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2014-03-30T11:58:51Z</dcterms:created>
  <dcterms:modified xsi:type="dcterms:W3CDTF">2014-08-01T08:28:23Z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