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8" autoAdjust="0"/>
    <p:restoredTop sz="94737" autoAdjust="0"/>
  </p:normalViewPr>
  <p:slideViewPr>
    <p:cSldViewPr>
      <p:cViewPr varScale="1">
        <p:scale>
          <a:sx n="86" d="100"/>
          <a:sy n="86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EE39DF-295C-478B-8656-EC9F8EF2C6CB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95BA2F1-4A67-4768-8ECE-2EF9078E7466}">
      <dgm:prSet phldrT="[Текст]"/>
      <dgm:spPr/>
      <dgm:t>
        <a:bodyPr/>
        <a:lstStyle/>
        <a:p>
          <a:r>
            <a:rPr lang="ru-RU" smtClean="0"/>
            <a:t>1. Это бой двух противников без использования огнестрельного оружия.</a:t>
          </a:r>
          <a:endParaRPr lang="ru-RU" dirty="0"/>
        </a:p>
      </dgm:t>
    </dgm:pt>
    <dgm:pt modelId="{116EA645-8615-4C74-B283-D1E8A5FE36A5}" type="parTrans" cxnId="{1885328B-89EA-4873-BAD8-66831E893DFE}">
      <dgm:prSet/>
      <dgm:spPr/>
      <dgm:t>
        <a:bodyPr/>
        <a:lstStyle/>
        <a:p>
          <a:endParaRPr lang="ru-RU"/>
        </a:p>
      </dgm:t>
    </dgm:pt>
    <dgm:pt modelId="{AED54CA7-BA07-47A3-B52D-3C04A2DEBE96}" type="sibTrans" cxnId="{1885328B-89EA-4873-BAD8-66831E893DFE}">
      <dgm:prSet/>
      <dgm:spPr/>
      <dgm:t>
        <a:bodyPr/>
        <a:lstStyle/>
        <a:p>
          <a:endParaRPr lang="ru-RU"/>
        </a:p>
      </dgm:t>
    </dgm:pt>
    <dgm:pt modelId="{2AB8E3F8-C655-456D-A3EE-9DFD5EF37725}">
      <dgm:prSet/>
      <dgm:spPr/>
      <dgm:t>
        <a:bodyPr/>
        <a:lstStyle/>
        <a:p>
          <a:r>
            <a:rPr lang="ru-RU" smtClean="0"/>
            <a:t>2. Это вид спортивного состязания, в котором двое участников противодействуют друг другу физически, с целью определить, кто будет победителем в схватке, при этом можно использовать либо только физическую силу, либо спортивное снаряжение или холодное оружие.</a:t>
          </a:r>
          <a:endParaRPr lang="ru-RU" dirty="0"/>
        </a:p>
      </dgm:t>
    </dgm:pt>
    <dgm:pt modelId="{10552411-60AF-4648-9260-573DFDEF756D}" type="parTrans" cxnId="{66220C11-6F2E-4F96-B162-BAEEA0F37850}">
      <dgm:prSet/>
      <dgm:spPr/>
      <dgm:t>
        <a:bodyPr/>
        <a:lstStyle/>
        <a:p>
          <a:endParaRPr lang="ru-RU"/>
        </a:p>
      </dgm:t>
    </dgm:pt>
    <dgm:pt modelId="{F3267804-8E84-4050-8348-DF670FA4E6F3}" type="sibTrans" cxnId="{66220C11-6F2E-4F96-B162-BAEEA0F37850}">
      <dgm:prSet/>
      <dgm:spPr/>
      <dgm:t>
        <a:bodyPr/>
        <a:lstStyle/>
        <a:p>
          <a:endParaRPr lang="ru-RU"/>
        </a:p>
      </dgm:t>
    </dgm:pt>
    <dgm:pt modelId="{9222638E-60A5-4037-A363-BDD595C67144}" type="pres">
      <dgm:prSet presAssocID="{64EE39DF-295C-478B-8656-EC9F8EF2C6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95DA9-3A60-47A9-8EE1-76A7783FFE8C}" type="pres">
      <dgm:prSet presAssocID="{795BA2F1-4A67-4768-8ECE-2EF9078E7466}" presName="parentText" presStyleLbl="node1" presStyleIdx="0" presStyleCnt="2" custScaleY="47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E4D93-C1E1-4FDA-A2B6-3E0BB2DF2279}" type="pres">
      <dgm:prSet presAssocID="{AED54CA7-BA07-47A3-B52D-3C04A2DEBE96}" presName="spacer" presStyleCnt="0"/>
      <dgm:spPr/>
      <dgm:t>
        <a:bodyPr/>
        <a:lstStyle/>
        <a:p>
          <a:endParaRPr lang="ru-RU"/>
        </a:p>
      </dgm:t>
    </dgm:pt>
    <dgm:pt modelId="{2BC3407E-17C2-4748-8E14-2ECC14C7091A}" type="pres">
      <dgm:prSet presAssocID="{2AB8E3F8-C655-456D-A3EE-9DFD5EF377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75FD5-66A2-407F-AB7E-4B96E3B72BBD}" type="presOf" srcId="{795BA2F1-4A67-4768-8ECE-2EF9078E7466}" destId="{ED295DA9-3A60-47A9-8EE1-76A7783FFE8C}" srcOrd="0" destOrd="0" presId="urn:microsoft.com/office/officeart/2005/8/layout/vList2"/>
    <dgm:cxn modelId="{66220C11-6F2E-4F96-B162-BAEEA0F37850}" srcId="{64EE39DF-295C-478B-8656-EC9F8EF2C6CB}" destId="{2AB8E3F8-C655-456D-A3EE-9DFD5EF37725}" srcOrd="1" destOrd="0" parTransId="{10552411-60AF-4648-9260-573DFDEF756D}" sibTransId="{F3267804-8E84-4050-8348-DF670FA4E6F3}"/>
    <dgm:cxn modelId="{03E1C65E-BB67-43A6-8C83-F2AE5919236E}" type="presOf" srcId="{64EE39DF-295C-478B-8656-EC9F8EF2C6CB}" destId="{9222638E-60A5-4037-A363-BDD595C67144}" srcOrd="0" destOrd="0" presId="urn:microsoft.com/office/officeart/2005/8/layout/vList2"/>
    <dgm:cxn modelId="{1885328B-89EA-4873-BAD8-66831E893DFE}" srcId="{64EE39DF-295C-478B-8656-EC9F8EF2C6CB}" destId="{795BA2F1-4A67-4768-8ECE-2EF9078E7466}" srcOrd="0" destOrd="0" parTransId="{116EA645-8615-4C74-B283-D1E8A5FE36A5}" sibTransId="{AED54CA7-BA07-47A3-B52D-3C04A2DEBE96}"/>
    <dgm:cxn modelId="{BFB36F5F-FE25-4263-8B3F-85E37F650FEE}" type="presOf" srcId="{2AB8E3F8-C655-456D-A3EE-9DFD5EF37725}" destId="{2BC3407E-17C2-4748-8E14-2ECC14C7091A}" srcOrd="0" destOrd="0" presId="urn:microsoft.com/office/officeart/2005/8/layout/vList2"/>
    <dgm:cxn modelId="{FEA595C9-FFBA-4FC8-9662-D456F6B68B7A}" type="presParOf" srcId="{9222638E-60A5-4037-A363-BDD595C67144}" destId="{ED295DA9-3A60-47A9-8EE1-76A7783FFE8C}" srcOrd="0" destOrd="0" presId="urn:microsoft.com/office/officeart/2005/8/layout/vList2"/>
    <dgm:cxn modelId="{B9179012-D259-40B7-8F27-B5D1E6B9A84B}" type="presParOf" srcId="{9222638E-60A5-4037-A363-BDD595C67144}" destId="{565E4D93-C1E1-4FDA-A2B6-3E0BB2DF2279}" srcOrd="1" destOrd="0" presId="urn:microsoft.com/office/officeart/2005/8/layout/vList2"/>
    <dgm:cxn modelId="{17B1B8F0-4CDB-4F99-AA56-284BBF3928F4}" type="presParOf" srcId="{9222638E-60A5-4037-A363-BDD595C67144}" destId="{2BC3407E-17C2-4748-8E14-2ECC14C7091A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71472" y="285728"/>
            <a:ext cx="8001056" cy="16321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Единоборство</a:t>
            </a:r>
            <a:endParaRPr kumimoji="0" lang="ru-RU" sz="6600" b="1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Самые популярные в мире боевые единобор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929354" cy="44425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Понятие и цели единоборств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785926"/>
            <a:ext cx="3827908" cy="4643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Единоборства – виды спорта или боевые искусства, предполагающие, что участники состязаются вдвоём, один на один, без применения огнестрельного оружия.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  <p:pic>
        <p:nvPicPr>
          <p:cNvPr id="20482" name="Picture 2" descr="О делении единоборств Все мировые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47715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0570"/>
            <a:ext cx="8929718" cy="206080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tx1"/>
                </a:solidFill>
              </a:rPr>
              <a:t>Цель единоборства – действуя в рамках оговоренных правил, проводить приемы, которые могут причинить сопернику максимальный физический ущерб либо поставить соперника в невыгодное положение, а также, соответственно, защититься от аналогичных приемов соперника.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Направления фитнеса HelthyLife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6286544" cy="419307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Цель единоборства - Фото 20403/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711" cy="6858000"/>
          </a:xfrm>
          <a:prstGeom prst="rect">
            <a:avLst/>
          </a:prstGeom>
          <a:noFill/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1700809"/>
          <a:ext cx="8229600" cy="4525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3528" y="679921"/>
            <a:ext cx="849694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Единоборство можно рассматривать с двух сторон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6660"/>
            <a:ext cx="8229600" cy="14401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Необходимо помнить, что единоборство и боевые искусства – это разные понятия.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637246"/>
            <a:ext cx="8208912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200" dirty="0" smtClean="0"/>
              <a:t>Но тем не менее, зачастую одни и тот же вид единоборств может быть квалифицирован абсолютно по-разному. </a:t>
            </a:r>
          </a:p>
        </p:txBody>
      </p:sp>
      <p:pic>
        <p:nvPicPr>
          <p:cNvPr id="46086" name="Picture 6" descr="http://www.yugopolis.ru/data/mediadb/2383/0000/0728/72806/600x10000_in__.jpg"/>
          <p:cNvPicPr>
            <a:picLocks noChangeAspect="1" noChangeArrowheads="1"/>
          </p:cNvPicPr>
          <p:nvPr/>
        </p:nvPicPr>
        <p:blipFill>
          <a:blip r:embed="rId2" cstate="print"/>
          <a:srcRect l="4089" t="1710" r="2800"/>
          <a:stretch>
            <a:fillRect/>
          </a:stretch>
        </p:blipFill>
        <p:spPr bwMode="auto">
          <a:xfrm>
            <a:off x="683568" y="2084851"/>
            <a:ext cx="3888432" cy="3360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7410" name="Picture 2" descr="Спорт &quot; cheliabinsk-today.ru - онлайн новости Челябинска и Челябинской обла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214554"/>
            <a:ext cx="4510504" cy="30051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66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Боевые единоборства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16386" name="Picture 2" descr="Откуда пришло капоэйра - Все о боевых искусствах и единоборствах Капоэй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179215" cy="34528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00108"/>
            <a:ext cx="3826768" cy="307234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В</a:t>
            </a:r>
            <a:r>
              <a:rPr lang="ru-RU" sz="2400" dirty="0" smtClean="0"/>
              <a:t> </a:t>
            </a:r>
            <a:r>
              <a:rPr lang="ru-RU" sz="2400" b="1" dirty="0" smtClean="0"/>
              <a:t>боевых единоборствах</a:t>
            </a:r>
            <a:r>
              <a:rPr lang="ru-RU" sz="2400" dirty="0" smtClean="0"/>
              <a:t> основная цель – это выжить в смертельной ситуации, а в случае гибели, причинить максимальный вред противнику. </a:t>
            </a:r>
            <a:endParaRPr lang="ru-RU" sz="2400" dirty="0"/>
          </a:p>
        </p:txBody>
      </p:sp>
      <p:pic>
        <p:nvPicPr>
          <p:cNvPr id="16388" name="Picture 4" descr="Восточные единоборства в Ростове на Западном - MADE.ru - деловая сеть для людей и бизне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999391"/>
            <a:ext cx="4786346" cy="285860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91200"/>
            <a:ext cx="8229600" cy="1066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Спортивные единоборства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4287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спортивных поединках состязаются только двое, приблизительно равных противника. </a:t>
            </a:r>
          </a:p>
          <a:p>
            <a:pPr marL="0" indent="0">
              <a:buNone/>
            </a:pPr>
            <a:r>
              <a:rPr lang="ru-RU" dirty="0" smtClean="0"/>
              <a:t>Их цель – не уничтожить друг друга, а доказать зрителям и судьям свое превосходство в тактике, технике, физических данных, в моральном духе.</a:t>
            </a:r>
            <a:endParaRPr lang="ru-RU" dirty="0"/>
          </a:p>
        </p:txBody>
      </p:sp>
      <p:pic>
        <p:nvPicPr>
          <p:cNvPr id="15362" name="Picture 2" descr="Бои онлайн видео. . Смотреть бесплатно"/>
          <p:cNvPicPr>
            <a:picLocks noChangeAspect="1" noChangeArrowheads="1"/>
          </p:cNvPicPr>
          <p:nvPr/>
        </p:nvPicPr>
        <p:blipFill>
          <a:blip r:embed="rId2"/>
          <a:srcRect t="5894" b="2750"/>
          <a:stretch>
            <a:fillRect/>
          </a:stretch>
        </p:blipFill>
        <p:spPr bwMode="auto">
          <a:xfrm>
            <a:off x="285720" y="1214422"/>
            <a:ext cx="8286808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91200"/>
            <a:ext cx="8229600" cy="10668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Смешанные единоборства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428736"/>
            <a:ext cx="3682752" cy="3264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Представляют собой форму единоборства, в которой встречаются представители разных боевых искусств и единоборств. </a:t>
            </a:r>
          </a:p>
          <a:p>
            <a:pPr marL="0" indent="0">
              <a:buNone/>
            </a:pPr>
            <a:r>
              <a:rPr lang="ru-RU" dirty="0" smtClean="0"/>
              <a:t>В них сочетается большое количество школ, техник и направлений единоборств. </a:t>
            </a:r>
            <a:endParaRPr lang="ru-RU" dirty="0"/>
          </a:p>
        </p:txBody>
      </p:sp>
      <p:pic>
        <p:nvPicPr>
          <p:cNvPr id="48132" name="Picture 4" descr="http://www.the-nextlevel.com/media/360/ufc_2009_/ufc2009_10.jpg"/>
          <p:cNvPicPr>
            <a:picLocks noChangeAspect="1" noChangeArrowheads="1"/>
          </p:cNvPicPr>
          <p:nvPr/>
        </p:nvPicPr>
        <p:blipFill>
          <a:blip r:embed="rId2" cstate="print"/>
          <a:srcRect l="13427" r="16232"/>
          <a:stretch>
            <a:fillRect/>
          </a:stretch>
        </p:blipFill>
        <p:spPr bwMode="auto">
          <a:xfrm>
            <a:off x="357158" y="571480"/>
            <a:ext cx="4680520" cy="499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Другие разновидности единоборств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715404" cy="13955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 smtClean="0"/>
              <a:t>В зависимости от арсенала используемых материальных средств единоборства могут проходить с применением оружия (палки, колющее или рубящее холодное оружие, </a:t>
            </a:r>
            <a:r>
              <a:rPr lang="ru-RU" sz="3300" dirty="0" err="1" smtClean="0"/>
              <a:t>нунчаки</a:t>
            </a:r>
            <a:r>
              <a:rPr lang="ru-RU" sz="3300" dirty="0" smtClean="0"/>
              <a:t> и т. п.) или без.</a:t>
            </a:r>
          </a:p>
          <a:p>
            <a:endParaRPr lang="ru-RU" dirty="0"/>
          </a:p>
        </p:txBody>
      </p:sp>
      <p:pic>
        <p:nvPicPr>
          <p:cNvPr id="13314" name="Picture 2" descr="КУДО- современное полноконтактное боевое единоборство, созданное в 1981 году, Восточные единоборс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5572116" cy="37147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</TotalTime>
  <Words>280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Понятие и цели единоборств</vt:lpstr>
      <vt:lpstr>Слайд 3</vt:lpstr>
      <vt:lpstr>Слайд 4</vt:lpstr>
      <vt:lpstr>Слайд 5</vt:lpstr>
      <vt:lpstr>Боевые единоборства</vt:lpstr>
      <vt:lpstr>Спортивные единоборства</vt:lpstr>
      <vt:lpstr>Смешанные единоборства </vt:lpstr>
      <vt:lpstr>Другие разновидности единоборств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Севиндж Гасанова</dc:creator>
  <cp:lastModifiedBy>1</cp:lastModifiedBy>
  <cp:revision>6</cp:revision>
  <dcterms:created xsi:type="dcterms:W3CDTF">2015-05-04T17:24:27Z</dcterms:created>
  <dcterms:modified xsi:type="dcterms:W3CDTF">2015-05-04T17:56:35Z</dcterms:modified>
</cp:coreProperties>
</file>