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19313" y="2514598"/>
            <a:ext cx="8915399" cy="2262781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Баскетбол</a:t>
            </a:r>
            <a:endParaRPr lang="ru-RU" sz="7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20913" y="4599579"/>
            <a:ext cx="5030787" cy="1204321"/>
          </a:xfrm>
        </p:spPr>
        <p:txBody>
          <a:bodyPr/>
          <a:lstStyle/>
          <a:p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(англ.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basket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— корзина,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ball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— мяч) 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спортивная командная игра с мячом.</a:t>
            </a:r>
          </a:p>
        </p:txBody>
      </p:sp>
    </p:spTree>
    <p:extLst>
      <p:ext uri="{BB962C8B-B14F-4D97-AF65-F5344CB8AC3E}">
        <p14:creationId xmlns:p14="http://schemas.microsoft.com/office/powerpoint/2010/main" val="381514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7725" y="471710"/>
            <a:ext cx="8911687" cy="1280890"/>
          </a:xfrm>
        </p:spPr>
        <p:txBody>
          <a:bodyPr/>
          <a:lstStyle/>
          <a:p>
            <a:r>
              <a:rPr lang="ru-RU" dirty="0" smtClean="0"/>
              <a:t>История возникновения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01612" y="1289954"/>
            <a:ext cx="6707188" cy="5098145"/>
          </a:xfrm>
          <a:solidFill>
            <a:schemeClr val="tx1">
              <a:alpha val="61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Зимой 1891 года студентам колледжа Молодёжной Христианской Ассоциации из Спрингфилда, штат Массачусетс, вынужденным выполнять бесконечные гимнастические упражнения, считавшиеся в то время едва ли не единственным средством приобщения молодёжи к спорту, было очень скучно на занятиях физического воспитания. Однообразию таких занятий необходимо было положить конец, внести в них свежую струю, которая способна была бы удовлетворить соревновательные потребности сильных и здоровых молодых людей.</a:t>
            </a:r>
          </a:p>
          <a:p>
            <a:pPr marL="0" indent="0">
              <a:buNone/>
            </a:pP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Выход 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из казавшегося тупиковым положения нашёл преподаватель колледжа Джеймс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Нейсмит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</a:t>
            </a:r>
            <a:endParaRPr lang="ru-RU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21 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декабря 1891 года он привязал две корзины из-под персиков к перилам балкона спортивного зала и, разделив восемнадцать студентов на две команды, предложил им игру, смысл которой сводился к тому, чтобы забросить большее количество мячей в корзину соперников.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162" y="381000"/>
            <a:ext cx="4638675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136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025" y="484410"/>
            <a:ext cx="8911687" cy="1280890"/>
          </a:xfrm>
        </p:spPr>
        <p:txBody>
          <a:bodyPr/>
          <a:lstStyle/>
          <a:p>
            <a:r>
              <a:rPr lang="ru-RU" dirty="0"/>
              <a:t>Профессиональный баскетбол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900" y="1333500"/>
            <a:ext cx="11671300" cy="2451100"/>
          </a:xfrm>
          <a:solidFill>
            <a:schemeClr val="tx1">
              <a:alpha val="4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 1946 году возникла Баскетбольная ассоциация Америки (БAA). Первый матч под ее эгидой состоялся 1 ноября того же года в Торонто (Канада) между командами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Toronto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Huskies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и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New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York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Knickerbockers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По прошествии трех игровых сезонов, в 1949 году, ассоциация объединилась с Национальной баскетбольной лигой США, в результате чего была образована Национальная баскетбольная ассоциация (NBA). К середине века баскетбол получил широкое распространение в образовательных учреждениях, став там одним из ключевых видов спорта, и в результате этого пропорционально возрос интерес и к профессиональному баскетболу.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00" y="3353435"/>
            <a:ext cx="4470400" cy="3136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3729831"/>
            <a:ext cx="5003800" cy="2814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095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4224" y="598710"/>
            <a:ext cx="8911687" cy="1280890"/>
          </a:xfrm>
        </p:spPr>
        <p:txBody>
          <a:bodyPr>
            <a:normAutofit/>
          </a:bodyPr>
          <a:lstStyle/>
          <a:p>
            <a:r>
              <a:rPr lang="ru-RU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Правила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774" y="1790700"/>
            <a:ext cx="11812588" cy="5067300"/>
          </a:xfrm>
        </p:spPr>
        <p:txBody>
          <a:bodyPr>
            <a:normAutofit lnSpcReduction="10000"/>
          </a:bodyPr>
          <a:lstStyle/>
          <a:p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Игра официально начинается спорным броском в центральном круге, когда мяч правильно отбит одним из спорящих. Матч состоит из четырёх четвертей, длительность каждой 10 минут 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 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перерывами по две минуты. Продолжительность перерыва между второй и третьей четвертями игры — пятнадцать минут. После большого перерыва команды должны поменяться корзинами.</a:t>
            </a:r>
          </a:p>
          <a:p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 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баскетбол играют две команды, обычно по двенадцать человек, от каждой из которых на площадке одновременно присутствует пять игроков. Цель каждой команды в баскетболе — забросить мяч в корзину соперника и помешать другой команде овладеть мячом и забросить его в корзину своей команды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Мячом играют только руками. Бежать с мячом, не ударяя им в пол, преднамеренно бить по нему ногой, блокировать любой частью ноги или бить по нему кулаком является нарушением. Случайное же соприкосновение или касание мяча стопой или ногой не является нарушением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Победителем в баскетболе становится команда, которая по окончании игрового времени набрала большее количество очков. При равном счёте по окончании основного времени матча назначается овертайм (обычно пять минут дополнительного времени), в случае, если и по его окончании счёт будет равен, назначается второй, третий овертайм и т. д., до тех пор, пока не будет выявлен победитель матча.</a:t>
            </a:r>
            <a:endParaRPr lang="ru-RU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517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6925" y="598710"/>
            <a:ext cx="8911687" cy="1280890"/>
          </a:xfrm>
        </p:spPr>
        <p:txBody>
          <a:bodyPr>
            <a:normAutofit/>
          </a:bodyPr>
          <a:lstStyle/>
          <a:p>
            <a:r>
              <a:rPr lang="ru-RU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Позиции </a:t>
            </a:r>
            <a:endParaRPr lang="ru-RU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00" y="0"/>
            <a:ext cx="7569200" cy="6845301"/>
          </a:xfrm>
        </p:spPr>
      </p:pic>
      <p:sp>
        <p:nvSpPr>
          <p:cNvPr id="5" name="Прямоугольник 4"/>
          <p:cNvSpPr/>
          <p:nvPr/>
        </p:nvSpPr>
        <p:spPr>
          <a:xfrm>
            <a:off x="8621583" y="2478310"/>
            <a:ext cx="294811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/>
              <a:t>Разыгрывающий защитник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37100" y="2952387"/>
            <a:ext cx="28494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/>
              <a:t>Атакующий защитник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967614" y="5809008"/>
            <a:ext cx="130998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/>
              <a:t>Лёгкий форвард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28440" y="5073134"/>
            <a:ext cx="146679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 smtClean="0"/>
              <a:t>Тяжелый </a:t>
            </a:r>
            <a:r>
              <a:rPr lang="ru-RU" sz="1600" dirty="0"/>
              <a:t>или мощный форвард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905904" y="4461750"/>
            <a:ext cx="143340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/>
              <a:t>Центровой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1729" y="1607858"/>
            <a:ext cx="38163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Разыгрывающий защитник 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создает условия и ситуации на площадке таким образом, чтобы каждый партнер мог принести как можно больше пользы команде, должен знать сильные и слабые стороны команды соперника, чтобы умело использовать преимущества своего коллектива. Начинает все комбинации и цементирует защиту, подстраховывает команду при быстрых отрывах.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1424" y="1607858"/>
            <a:ext cx="41861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Атакующий защитник </a:t>
            </a:r>
            <a:endParaRPr lang="ru-RU" b="1" i="1" u="sng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– 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это тот игрок, который должен и умеет атаковать, и набирать очки. Часто атакующий защитник лучший снайпер 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команды.</a:t>
            </a: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 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круг действий этого игрока входят две основные обязанности – завершение атак и опека опасных в нападении соперников.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9221" y="1469357"/>
            <a:ext cx="4572619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Основной 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задачей </a:t>
            </a:r>
            <a:r>
              <a:rPr lang="ru-RU" b="1" i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легкого форварда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как и для атакующего защитника является набор очков, но в отличие от защитников, игроки нападения обладают более высоким ростом и, следовательно, лучше подбирают мяч и блокируют броски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Главной 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задачей </a:t>
            </a:r>
            <a:r>
              <a:rPr lang="ru-RU" b="1" i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тяжелого форварда 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номера является подбор (англ.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rebound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) мяча в нападении и защите. Поэтому мощные форварды должны обладать незаурядной физической силой и выносливостью.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86" y="1420562"/>
            <a:ext cx="45312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Центровой </a:t>
            </a:r>
          </a:p>
          <a:p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-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с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амый 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высокий игрок в баскетбольной команде (рост 210—225 см), основная задача — игра под кольцом. Некоторые игроки этого амплуа могут сочетать с высоким ростом, атлетическими данными высокую подвижность и играть дальше от 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кольца.</a:t>
            </a: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58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build="allAtOnce"/>
      <p:bldP spid="11" grpId="0"/>
      <p:bldP spid="11" grpId="1"/>
      <p:bldP spid="12" grpId="0"/>
      <p:bldP spid="12" grpId="1"/>
      <p:bldP spid="13" grpId="0"/>
    </p:bld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</TotalTime>
  <Words>666</Words>
  <Application>Microsoft Office PowerPoint</Application>
  <PresentationFormat>Широкоэкранный</PresentationFormat>
  <Paragraphs>28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Легкий дым</vt:lpstr>
      <vt:lpstr>Баскетбол</vt:lpstr>
      <vt:lpstr>История возникновения</vt:lpstr>
      <vt:lpstr>Профессиональный баскетбол</vt:lpstr>
      <vt:lpstr>Правила</vt:lpstr>
      <vt:lpstr>Позиции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Баскетбол</dc:title>
  <dc:creator>Пользователь</dc:creator>
  <cp:lastModifiedBy>Пользователь</cp:lastModifiedBy>
  <cp:revision>5</cp:revision>
  <dcterms:created xsi:type="dcterms:W3CDTF">2015-04-23T19:12:33Z</dcterms:created>
  <dcterms:modified xsi:type="dcterms:W3CDTF">2015-04-23T19:50:33Z</dcterms:modified>
</cp:coreProperties>
</file>