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91" r:id="rId31"/>
    <p:sldId id="290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2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73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1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5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8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64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17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55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554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7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56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8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517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1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71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1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0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13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7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95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85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26.11.2013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629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Desktop\занятие ноябрь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772400" cy="1296144"/>
          </a:xfrm>
        </p:spPr>
        <p:txBody>
          <a:bodyPr/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Как дикие животные готовятся к зиме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4941168"/>
            <a:ext cx="4248472" cy="1521352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Составила: Плотникова  Наталья Николаевна,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учитель начальных  классов, воспитатель,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Наримановского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«СОШ № 11»,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Старокучергановка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Астраханская область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занятие ноябрь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512741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занятие ноябрь\1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31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занятие ноябрь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406907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2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ья\Desktop\занятие ноябрь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5"/>
            <a:ext cx="7200081" cy="54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0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ья\Desktop\занятие ноябрь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14300"/>
            <a:ext cx="59150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09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Desktop\занятие ноябрь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65612" cy="31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аталья\Desktop\занятие ноябрь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225652" cy="34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2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ья\Desktop\занятие ноябрь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81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ья\Desktop\занятие ноябрь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384" y="692696"/>
            <a:ext cx="71661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3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лья\Desktop\занятие ноябрь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ья\Desktop\занятие ноябрь\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ья\Desktop\занятие ноябрь\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занятие ноябрь\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989" cy="68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0795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талья\Desktop\занятие ноябрь\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56590"/>
            <a:ext cx="3913149" cy="254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Наталья\Desktop\занятие ноябрь\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1588"/>
            <a:ext cx="3981992" cy="26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Наталья\Desktop\занятие ноябрь\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262"/>
            <a:ext cx="37804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040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ья\Desktop\занятие ноябрь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86890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0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талья\Desktop\занятие ноябрь\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866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Наталья\Desktop\занятие ноябрь\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09628" cy="30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талья\Desktop\занятие ноябрь\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14300"/>
            <a:ext cx="59150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2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талья\Desktop\занятие ноябрь\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008440" cy="52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2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талья\Desktop\занятие ноябрь\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053148" cy="47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талья\Desktop\занятие ноябрь\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086196" cy="56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5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талья\Desktop\занятие ноябрь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0" y="287355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4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Наталья\Desktop\занятие ноябрь\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680520" cy="47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4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Наталья\Desktop\занятие ноябрь\3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77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Наталья\Desktop\занятие ноябрь\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468" y="707099"/>
            <a:ext cx="7385963" cy="51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3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Наталья\Desktop\занятие ноябрь\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186957" cy="548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8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занятие ноябрь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98566" cy="57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талья\Desktop\занятие ноябрь\4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7390"/>
            <a:ext cx="6393653" cy="55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4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thCARB9ZH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154" y="1483026"/>
            <a:ext cx="3329813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Наталья\Desktop\thCARB9ZH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168352" cy="3886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763688" y="2774268"/>
            <a:ext cx="165618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915816" y="2204864"/>
            <a:ext cx="7833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550907" y="2348880"/>
            <a:ext cx="10129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373355" y="2492896"/>
            <a:ext cx="9341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6096" y="2924944"/>
            <a:ext cx="14287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92080" y="3068960"/>
            <a:ext cx="28575" cy="1209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2818589"/>
            <a:ext cx="0" cy="1834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36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Наталья\Desktop\занятие ноябрь\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215937" cy="46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9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лья\Desktop\занятие ноябрь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1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73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занятие ноябрь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6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занятие ноябрь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809" y="404664"/>
            <a:ext cx="6624735" cy="61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занятие ноябрь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5658"/>
            <a:ext cx="5328592" cy="413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7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занятие ноябрь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812"/>
            <a:ext cx="3672408" cy="3109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талья\Desktop\занятие ноябрь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715" y="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Наталья\Desktop\занятие ноябрь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2256" y="4156571"/>
            <a:ext cx="3365500" cy="252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Наталья\Desktop\занятие ноябрь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0256" y="2012354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Наталья\Desktop\занятие ноябрь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869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Наталья\Desktop\занятие ноябрь\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058649" cy="229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96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занятие ноябрь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544616" cy="51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7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pril2</Template>
  <TotalTime>98</TotalTime>
  <Words>12</Words>
  <Application>Microsoft Office PowerPoint</Application>
  <PresentationFormat>Экран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Метро</vt:lpstr>
      <vt:lpstr>1_Метро</vt:lpstr>
      <vt:lpstr>Составила: Плотникова  Наталья Николаевна,                              учитель начальных  классов, воспитатель, МБОУ Наримановского района «СОШ № 11»,   с. Старокучергановка,  Астраханская область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школа Н П</cp:lastModifiedBy>
  <cp:revision>15</cp:revision>
  <dcterms:created xsi:type="dcterms:W3CDTF">2013-11-25T20:11:01Z</dcterms:created>
  <dcterms:modified xsi:type="dcterms:W3CDTF">2013-11-26T08:03:27Z</dcterms:modified>
</cp:coreProperties>
</file>