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58" r:id="rId6"/>
    <p:sldId id="260" r:id="rId7"/>
    <p:sldId id="261" r:id="rId8"/>
    <p:sldId id="265" r:id="rId9"/>
    <p:sldId id="264" r:id="rId10"/>
    <p:sldId id="266" r:id="rId11"/>
  </p:sldIdLst>
  <p:sldSz cx="12192000" cy="6858000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201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193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67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043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03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098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299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425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846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479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E8D-3D63-455F-A360-25CF4A9BD1FC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260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D2E8D-3D63-455F-A360-25CF4A9BD1FC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40EA-006D-47FF-A9B3-A7C7EB036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093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4257" y="1684420"/>
            <a:ext cx="9144000" cy="173254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«Цыпленок»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3100" b="1" dirty="0" smtClean="0"/>
              <a:t>занятие </a:t>
            </a:r>
            <a:r>
              <a:rPr lang="ru-RU" sz="3100" b="1" smtClean="0"/>
              <a:t>в </a:t>
            </a:r>
            <a:r>
              <a:rPr lang="ru-RU" sz="3100" b="1" smtClean="0"/>
              <a:t>ОДОД с </a:t>
            </a:r>
            <a:r>
              <a:rPr lang="ru-RU" sz="3100" b="1" dirty="0" smtClean="0"/>
              <a:t>использованием ЭОР</a:t>
            </a:r>
            <a:endParaRPr lang="ru-RU" sz="3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6880" y="4081112"/>
            <a:ext cx="9144000" cy="122481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 педагог ОДОД </a:t>
            </a:r>
          </a:p>
          <a:p>
            <a:r>
              <a:rPr lang="ru-RU" dirty="0" smtClean="0"/>
              <a:t>ГБОУ СОШ №282</a:t>
            </a:r>
          </a:p>
          <a:p>
            <a:r>
              <a:rPr lang="ru-RU" dirty="0" smtClean="0"/>
              <a:t>Власова Елена Юрьевна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51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259" y="365125"/>
            <a:ext cx="11026541" cy="5592913"/>
          </a:xfrm>
        </p:spPr>
        <p:txBody>
          <a:bodyPr>
            <a:normAutofit/>
          </a:bodyPr>
          <a:lstStyle/>
          <a:p>
            <a:r>
              <a:rPr lang="ru-RU" b="1" dirty="0"/>
              <a:t>Пришейте </a:t>
            </a:r>
            <a:r>
              <a:rPr lang="ru-RU" b="1" dirty="0" smtClean="0"/>
              <a:t>к туловищу крылышки</a:t>
            </a:r>
            <a:br>
              <a:rPr lang="ru-RU" b="1" dirty="0" smtClean="0"/>
            </a:br>
            <a:r>
              <a:rPr lang="ru-RU" b="1" dirty="0" smtClean="0"/>
              <a:t> и хвостик.</a:t>
            </a:r>
            <a:br>
              <a:rPr lang="ru-RU" b="1" dirty="0" smtClean="0"/>
            </a:br>
            <a:r>
              <a:rPr lang="ru-RU" b="1" dirty="0" smtClean="0"/>
              <a:t>Пришейте к голове клювик</a:t>
            </a:r>
            <a:r>
              <a:rPr lang="ru-RU" b="1" dirty="0"/>
              <a:t>,</a:t>
            </a:r>
            <a:br>
              <a:rPr lang="ru-RU" b="1" dirty="0"/>
            </a:br>
            <a:r>
              <a:rPr lang="ru-RU" b="1" dirty="0"/>
              <a:t>к  ножкам  - </a:t>
            </a:r>
            <a:r>
              <a:rPr lang="ru-RU" b="1" dirty="0" smtClean="0"/>
              <a:t>лапки.</a:t>
            </a:r>
            <a:br>
              <a:rPr lang="ru-RU" b="1" dirty="0" smtClean="0"/>
            </a:br>
            <a:r>
              <a:rPr lang="ru-RU" b="1" dirty="0" smtClean="0"/>
              <a:t>Соедините </a:t>
            </a:r>
            <a:r>
              <a:rPr lang="ru-RU" b="1" dirty="0"/>
              <a:t>все </a:t>
            </a:r>
            <a:r>
              <a:rPr lang="ru-RU" b="1" dirty="0" smtClean="0"/>
              <a:t>детали цыпленка.</a:t>
            </a:r>
            <a:br>
              <a:rPr lang="ru-RU" b="1" dirty="0" smtClean="0"/>
            </a:br>
            <a:r>
              <a:rPr lang="ru-RU" b="1" dirty="0" smtClean="0"/>
              <a:t>Прикрепите нити к кукле и ваге.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618047" y="2096740"/>
            <a:ext cx="5509554" cy="2643097"/>
          </a:xfrm>
        </p:spPr>
      </p:pic>
    </p:spTree>
    <p:extLst>
      <p:ext uri="{BB962C8B-B14F-4D97-AF65-F5344CB8AC3E}">
        <p14:creationId xmlns:p14="http://schemas.microsoft.com/office/powerpoint/2010/main" xmlns="" val="119706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Цыпленок-марионетка </a:t>
            </a:r>
            <a:br>
              <a:rPr lang="ru-RU" sz="4000" b="1" dirty="0" smtClean="0"/>
            </a:br>
            <a:r>
              <a:rPr lang="ru-RU" sz="4000" b="1" dirty="0" smtClean="0"/>
              <a:t>для домашнего кукольного театра</a:t>
            </a:r>
            <a:endParaRPr lang="ru-RU" sz="40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168"/>
          <a:stretch/>
        </p:blipFill>
        <p:spPr>
          <a:xfrm rot="5400000">
            <a:off x="3627679" y="2817491"/>
            <a:ext cx="4784692" cy="2788059"/>
          </a:xfrm>
        </p:spPr>
      </p:pic>
    </p:spTree>
    <p:extLst>
      <p:ext uri="{BB962C8B-B14F-4D97-AF65-F5344CB8AC3E}">
        <p14:creationId xmlns:p14="http://schemas.microsoft.com/office/powerpoint/2010/main" xmlns="" val="226404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Для изготовления игрушки нам понадобятся: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шерстяные </a:t>
            </a:r>
            <a:r>
              <a:rPr lang="ru-RU" dirty="0"/>
              <a:t>нитки желтого </a:t>
            </a:r>
            <a:r>
              <a:rPr lang="ru-RU" dirty="0" smtClean="0"/>
              <a:t>цвета;</a:t>
            </a:r>
          </a:p>
          <a:p>
            <a:r>
              <a:rPr lang="ru-RU" dirty="0"/>
              <a:t>шерстяные нитки </a:t>
            </a:r>
            <a:r>
              <a:rPr lang="ru-RU" dirty="0" smtClean="0"/>
              <a:t>красного цвета;</a:t>
            </a:r>
          </a:p>
          <a:p>
            <a:r>
              <a:rPr lang="ru-RU" dirty="0" smtClean="0"/>
              <a:t>картон;</a:t>
            </a:r>
          </a:p>
          <a:p>
            <a:r>
              <a:rPr lang="ru-RU" dirty="0" smtClean="0"/>
              <a:t>ножницы;</a:t>
            </a:r>
          </a:p>
          <a:p>
            <a:r>
              <a:rPr lang="ru-RU" dirty="0" smtClean="0"/>
              <a:t>клей;</a:t>
            </a:r>
          </a:p>
          <a:p>
            <a:r>
              <a:rPr lang="ru-RU" dirty="0" smtClean="0"/>
              <a:t>простые ваги;</a:t>
            </a:r>
          </a:p>
          <a:p>
            <a:r>
              <a:rPr lang="ru-RU" dirty="0" smtClean="0"/>
              <a:t>управляющие нити;</a:t>
            </a:r>
          </a:p>
          <a:p>
            <a:r>
              <a:rPr lang="ru-RU" dirty="0" smtClean="0"/>
              <a:t>желтый, красный, черный фетр;</a:t>
            </a:r>
          </a:p>
          <a:p>
            <a:r>
              <a:rPr lang="ru-RU" dirty="0" smtClean="0"/>
              <a:t>белый мех.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36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29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Вырежьте из картона 2 кружка </a:t>
            </a:r>
            <a:br>
              <a:rPr lang="ru-RU" b="1" dirty="0" smtClean="0"/>
            </a:br>
            <a:r>
              <a:rPr lang="ru-RU" b="1" dirty="0" smtClean="0"/>
              <a:t>для изготовления головы</a:t>
            </a:r>
            <a:br>
              <a:rPr lang="ru-RU" b="1" dirty="0" smtClean="0"/>
            </a:br>
            <a:r>
              <a:rPr lang="ru-RU" b="1" dirty="0" smtClean="0"/>
              <a:t>(по шаблону №1)</a:t>
            </a:r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2236" y="1933600"/>
            <a:ext cx="3869356" cy="4207811"/>
          </a:xfrm>
        </p:spPr>
      </p:pic>
    </p:spTree>
    <p:extLst>
      <p:ext uri="{BB962C8B-B14F-4D97-AF65-F5344CB8AC3E}">
        <p14:creationId xmlns:p14="http://schemas.microsoft.com/office/powerpoint/2010/main" xmlns="" val="39705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Сложите кружки вместе и аккуратно, плотно обмотайте нитками желтого цвета:</a:t>
            </a:r>
            <a:endParaRPr lang="ru-RU" sz="4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02"/>
          <a:stretch/>
        </p:blipFill>
        <p:spPr>
          <a:xfrm rot="5400000">
            <a:off x="4281636" y="900806"/>
            <a:ext cx="3628727" cy="5927479"/>
          </a:xfrm>
        </p:spPr>
      </p:pic>
    </p:spTree>
    <p:extLst>
      <p:ext uri="{BB962C8B-B14F-4D97-AF65-F5344CB8AC3E}">
        <p14:creationId xmlns:p14="http://schemas.microsoft.com/office/powerpoint/2010/main" xmlns="" val="28090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Разрежьте нитки ножницами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3867751" y="1955198"/>
            <a:ext cx="4456497" cy="4475542"/>
          </a:xfrm>
        </p:spPr>
      </p:pic>
    </p:spTree>
    <p:extLst>
      <p:ext uri="{BB962C8B-B14F-4D97-AF65-F5344CB8AC3E}">
        <p14:creationId xmlns:p14="http://schemas.microsoft.com/office/powerpoint/2010/main" xmlns="" val="10150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Аккуратно перевяжите  нити посередине.</a:t>
            </a:r>
            <a:endParaRPr lang="ru-RU" sz="4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1"/>
          <a:stretch/>
        </p:blipFill>
        <p:spPr>
          <a:xfrm>
            <a:off x="327259" y="1814203"/>
            <a:ext cx="4620127" cy="466101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8"/>
          <a:stretch/>
        </p:blipFill>
        <p:spPr>
          <a:xfrm rot="16200000">
            <a:off x="6162496" y="1542370"/>
            <a:ext cx="4499974" cy="504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72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687" y="374749"/>
            <a:ext cx="10515600" cy="4784391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Из </a:t>
            </a:r>
            <a:r>
              <a:rPr lang="ru-RU" sz="4000" b="1" dirty="0"/>
              <a:t>ниток желтого цвета сделайте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помпон </a:t>
            </a:r>
            <a:r>
              <a:rPr lang="ru-RU" sz="4000" b="1" dirty="0"/>
              <a:t>по шаблону №</a:t>
            </a:r>
            <a:r>
              <a:rPr lang="ru-RU" sz="4000" b="1" dirty="0" smtClean="0"/>
              <a:t>2.</a:t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Из </a:t>
            </a:r>
            <a:r>
              <a:rPr lang="ru-RU" sz="4000" b="1" dirty="0"/>
              <a:t>ниток желтого цвета сплетите деталь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для </a:t>
            </a:r>
            <a:r>
              <a:rPr lang="ru-RU" sz="4000" b="1" dirty="0"/>
              <a:t>шеи цыпленка</a:t>
            </a:r>
            <a:r>
              <a:rPr lang="ru-RU" sz="4000" b="1" dirty="0" smtClean="0"/>
              <a:t>.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Из ниток красного цвета – </a:t>
            </a:r>
            <a:br>
              <a:rPr lang="ru-RU" sz="4000" b="1" dirty="0" smtClean="0"/>
            </a:br>
            <a:r>
              <a:rPr lang="ru-RU" sz="4000" b="1" dirty="0" smtClean="0"/>
              <a:t>две детали для ножек.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398573" y="1898794"/>
            <a:ext cx="5858664" cy="2810575"/>
          </a:xfrm>
        </p:spPr>
      </p:pic>
    </p:spTree>
    <p:extLst>
      <p:ext uri="{BB962C8B-B14F-4D97-AF65-F5344CB8AC3E}">
        <p14:creationId xmlns:p14="http://schemas.microsoft.com/office/powerpoint/2010/main" xmlns="" val="6039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8640" y="365125"/>
            <a:ext cx="10805160" cy="605492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Клювик и лапки выкраиваем </a:t>
            </a:r>
            <a:br>
              <a:rPr lang="ru-RU" sz="3600" b="1" dirty="0" smtClean="0"/>
            </a:br>
            <a:r>
              <a:rPr lang="ru-RU" sz="3600" b="1" dirty="0" smtClean="0"/>
              <a:t>из красного фетра ( шаблоны №3,4).</a:t>
            </a:r>
            <a:br>
              <a:rPr lang="ru-RU" sz="3600" b="1" dirty="0" smtClean="0"/>
            </a:br>
            <a:r>
              <a:rPr lang="ru-RU" sz="3600" b="1" dirty="0" smtClean="0"/>
              <a:t>Крылышки и хвостик выкраиваем </a:t>
            </a:r>
            <a:br>
              <a:rPr lang="ru-RU" sz="3600" b="1" dirty="0" smtClean="0"/>
            </a:br>
            <a:r>
              <a:rPr lang="ru-RU" sz="3600" b="1" dirty="0" smtClean="0"/>
              <a:t> из желтого  фетра(шаблоны №5,6).</a:t>
            </a:r>
            <a:br>
              <a:rPr lang="ru-RU" sz="3600" b="1" dirty="0" smtClean="0"/>
            </a:br>
            <a:r>
              <a:rPr lang="ru-RU" sz="3600" b="1" dirty="0" smtClean="0"/>
              <a:t>Вырежьте глазки из черного фетра, </a:t>
            </a:r>
            <a:br>
              <a:rPr lang="ru-RU" sz="3600" b="1" dirty="0" smtClean="0"/>
            </a:br>
            <a:r>
              <a:rPr lang="ru-RU" sz="3600" b="1" dirty="0" smtClean="0"/>
              <a:t>приклейте к первому помпону, </a:t>
            </a:r>
            <a:br>
              <a:rPr lang="ru-RU" sz="3600" b="1" dirty="0" smtClean="0"/>
            </a:br>
            <a:r>
              <a:rPr lang="ru-RU" sz="3600" b="1" dirty="0" smtClean="0"/>
              <a:t>из </a:t>
            </a:r>
            <a:r>
              <a:rPr lang="ru-RU" sz="3600" b="1" dirty="0"/>
              <a:t>белого </a:t>
            </a:r>
            <a:r>
              <a:rPr lang="ru-RU" sz="3600" b="1" dirty="0" smtClean="0"/>
              <a:t>меха выкройте хохолок,</a:t>
            </a:r>
            <a:br>
              <a:rPr lang="ru-RU" sz="3600" b="1" dirty="0" smtClean="0"/>
            </a:br>
            <a:r>
              <a:rPr lang="ru-RU" sz="3600" b="1" dirty="0" smtClean="0"/>
              <a:t>пришейте к голове цыпленка.</a:t>
            </a:r>
            <a:br>
              <a:rPr lang="ru-RU" sz="3600" b="1" dirty="0" smtClean="0"/>
            </a:br>
            <a:endParaRPr lang="ru-RU" sz="36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392108" y="2013288"/>
            <a:ext cx="5750321" cy="2758600"/>
          </a:xfrm>
        </p:spPr>
      </p:pic>
    </p:spTree>
    <p:extLst>
      <p:ext uri="{BB962C8B-B14F-4D97-AF65-F5344CB8AC3E}">
        <p14:creationId xmlns:p14="http://schemas.microsoft.com/office/powerpoint/2010/main" xmlns="" val="37026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86</Words>
  <Application>Microsoft Office PowerPoint</Application>
  <PresentationFormat>Произвольный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«Цыпленок»  занятие в ОДОД с использованием ЭОР</vt:lpstr>
      <vt:lpstr>Цыпленок-марионетка  для домашнего кукольного театра</vt:lpstr>
      <vt:lpstr>Для изготовления игрушки нам понадобятся:</vt:lpstr>
      <vt:lpstr>Вырежьте из картона 2 кружка  для изготовления головы (по шаблону №1)</vt:lpstr>
      <vt:lpstr>Сложите кружки вместе и аккуратно, плотно обмотайте нитками желтого цвета:</vt:lpstr>
      <vt:lpstr>Разрежьте нитки ножницами.</vt:lpstr>
      <vt:lpstr>Аккуратно перевяжите  нити посередине.</vt:lpstr>
      <vt:lpstr>  Из ниток желтого цвета сделайте  помпон по шаблону №2.  Из ниток желтого цвета сплетите деталь  для шеи цыпленка.  Из ниток красного цвета –  две детали для ножек. </vt:lpstr>
      <vt:lpstr>Клювик и лапки выкраиваем  из красного фетра ( шаблоны №3,4). Крылышки и хвостик выкраиваем   из желтого  фетра(шаблоны №5,6). Вырежьте глазки из черного фетра,  приклейте к первому помпону,  из белого меха выкройте хохолок, пришейте к голове цыпленка. </vt:lpstr>
      <vt:lpstr>Пришейте к туловищу крылышки  и хвостик. Пришейте к голове клювик, к  ножкам  - лапки. Соедините все детали цыпленка. Прикрепите нити к кукле и ваге.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Цыпленок из помпонов</dc:title>
  <dc:creator>katishek</dc:creator>
  <cp:lastModifiedBy>Kab_407</cp:lastModifiedBy>
  <cp:revision>13</cp:revision>
  <cp:lastPrinted>2014-07-24T09:02:18Z</cp:lastPrinted>
  <dcterms:created xsi:type="dcterms:W3CDTF">2014-07-07T11:33:04Z</dcterms:created>
  <dcterms:modified xsi:type="dcterms:W3CDTF">2015-05-26T07:41:11Z</dcterms:modified>
</cp:coreProperties>
</file>