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4"/>
  </p:notesMasterIdLst>
  <p:sldIdLst>
    <p:sldId id="256" r:id="rId3"/>
    <p:sldId id="257" r:id="rId4"/>
    <p:sldId id="265" r:id="rId5"/>
    <p:sldId id="259" r:id="rId6"/>
    <p:sldId id="260" r:id="rId7"/>
    <p:sldId id="264" r:id="rId8"/>
    <p:sldId id="261" r:id="rId9"/>
    <p:sldId id="263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770"/>
    <a:srgbClr val="1C5C90"/>
    <a:srgbClr val="3A927D"/>
    <a:srgbClr val="245A4D"/>
    <a:srgbClr val="66C2AC"/>
    <a:srgbClr val="257AC1"/>
    <a:srgbClr val="14436A"/>
    <a:srgbClr val="327E6C"/>
    <a:srgbClr val="1F649D"/>
    <a:srgbClr val="62D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71" autoAdjust="0"/>
  </p:normalViewPr>
  <p:slideViewPr>
    <p:cSldViewPr showGuides="1">
      <p:cViewPr varScale="1">
        <p:scale>
          <a:sx n="70" d="100"/>
          <a:sy n="70" d="100"/>
        </p:scale>
        <p:origin x="-1386" y="-90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26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99F5C-9287-421E-836C-7F11F8B73E4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CB7AF6-9951-4680-83C6-F77D903E19CC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Знаки</a:t>
          </a:r>
          <a:endParaRPr lang="ru-RU" sz="3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54A9D23-6322-4430-8702-7C62EAFEAF6B}" type="parTrans" cxnId="{AC23AB30-C448-429C-91D5-88A4989F11FB}">
      <dgm:prSet/>
      <dgm:spPr/>
      <dgm:t>
        <a:bodyPr/>
        <a:lstStyle/>
        <a:p>
          <a:endParaRPr lang="ru-RU"/>
        </a:p>
      </dgm:t>
    </dgm:pt>
    <dgm:pt modelId="{AFF3645D-8876-47F9-8C51-507D1F97B344}" type="sibTrans" cxnId="{AC23AB30-C448-429C-91D5-88A4989F11FB}">
      <dgm:prSet/>
      <dgm:spPr/>
      <dgm:t>
        <a:bodyPr/>
        <a:lstStyle/>
        <a:p>
          <a:endParaRPr lang="ru-RU"/>
        </a:p>
      </dgm:t>
    </dgm:pt>
    <dgm:pt modelId="{740C2CBC-9167-4535-96A2-3AB692978FB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Языковые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5FE5FEE-CF21-46B6-A8E0-484A80A54F13}" type="parTrans" cxnId="{0AAA140A-5D30-46F5-900E-5725359F4A29}">
      <dgm:prSet/>
      <dgm:spPr/>
      <dgm:t>
        <a:bodyPr/>
        <a:lstStyle/>
        <a:p>
          <a:endParaRPr lang="ru-RU"/>
        </a:p>
      </dgm:t>
    </dgm:pt>
    <dgm:pt modelId="{C09EC7EB-7242-41A1-9F39-85600F8ABDE5}" type="sibTrans" cxnId="{0AAA140A-5D30-46F5-900E-5725359F4A29}">
      <dgm:prSet/>
      <dgm:spPr/>
      <dgm:t>
        <a:bodyPr/>
        <a:lstStyle/>
        <a:p>
          <a:endParaRPr lang="ru-RU"/>
        </a:p>
      </dgm:t>
    </dgm:pt>
    <dgm:pt modelId="{69FB4E65-E7D5-4079-A785-C62F79E517E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Изображения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4E7C753-74B0-4F8E-8230-4F0E975ED62E}" type="parTrans" cxnId="{587DCE4B-5C6A-4AEA-85EF-EEFEEC542010}">
      <dgm:prSet/>
      <dgm:spPr/>
      <dgm:t>
        <a:bodyPr/>
        <a:lstStyle/>
        <a:p>
          <a:endParaRPr lang="ru-RU"/>
        </a:p>
      </dgm:t>
    </dgm:pt>
    <dgm:pt modelId="{463D6354-8897-40B0-8307-69EA21758CBD}" type="sibTrans" cxnId="{587DCE4B-5C6A-4AEA-85EF-EEFEEC542010}">
      <dgm:prSet/>
      <dgm:spPr/>
      <dgm:t>
        <a:bodyPr/>
        <a:lstStyle/>
        <a:p>
          <a:endParaRPr lang="ru-RU"/>
        </a:p>
      </dgm:t>
    </dgm:pt>
    <dgm:pt modelId="{CDC3DD77-04B4-4458-AADC-9F7398A54C4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Искусственные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8C789A-1FA3-4EE9-9BD7-89D77CFABDDE}" type="sibTrans" cxnId="{2E15EEB0-8C52-4D9C-93A4-43B7FF1AF3A1}">
      <dgm:prSet/>
      <dgm:spPr/>
      <dgm:t>
        <a:bodyPr/>
        <a:lstStyle/>
        <a:p>
          <a:endParaRPr lang="ru-RU"/>
        </a:p>
      </dgm:t>
    </dgm:pt>
    <dgm:pt modelId="{0B47C8C0-9972-407B-B2A0-7E45D6E56648}" type="parTrans" cxnId="{2E15EEB0-8C52-4D9C-93A4-43B7FF1AF3A1}">
      <dgm:prSet/>
      <dgm:spPr/>
      <dgm:t>
        <a:bodyPr/>
        <a:lstStyle/>
        <a:p>
          <a:endParaRPr lang="ru-RU"/>
        </a:p>
      </dgm:t>
    </dgm:pt>
    <dgm:pt modelId="{2773DE68-3A63-4995-9958-B55E739B2DED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Естественные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CAD198-809C-49C6-91B5-D92763CADBD8}" type="sibTrans" cxnId="{47F58ADE-AE64-4508-AAB6-3B39CE7EB796}">
      <dgm:prSet/>
      <dgm:spPr/>
      <dgm:t>
        <a:bodyPr/>
        <a:lstStyle/>
        <a:p>
          <a:endParaRPr lang="ru-RU"/>
        </a:p>
      </dgm:t>
    </dgm:pt>
    <dgm:pt modelId="{65D2E0B9-ED47-484D-879C-7BC53793486D}" type="parTrans" cxnId="{47F58ADE-AE64-4508-AAB6-3B39CE7EB796}">
      <dgm:prSet/>
      <dgm:spPr/>
      <dgm:t>
        <a:bodyPr/>
        <a:lstStyle/>
        <a:p>
          <a:endParaRPr lang="ru-RU"/>
        </a:p>
      </dgm:t>
    </dgm:pt>
    <dgm:pt modelId="{1E4CF3E9-BAB5-4417-833B-EFC18AD54FEE}" type="pres">
      <dgm:prSet presAssocID="{FFB99F5C-9287-421E-836C-7F11F8B73E4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C775D8-4B63-41F3-99ED-EA7DC99C086A}" type="pres">
      <dgm:prSet presAssocID="{26CB7AF6-9951-4680-83C6-F77D903E19CC}" presName="root1" presStyleCnt="0"/>
      <dgm:spPr/>
    </dgm:pt>
    <dgm:pt modelId="{C62EFB97-9B6D-45EE-8C57-05ED9A4AFAAC}" type="pres">
      <dgm:prSet presAssocID="{26CB7AF6-9951-4680-83C6-F77D903E19C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9EB8BB-29A7-4F47-A7B3-3557BEC99950}" type="pres">
      <dgm:prSet presAssocID="{26CB7AF6-9951-4680-83C6-F77D903E19CC}" presName="level2hierChild" presStyleCnt="0"/>
      <dgm:spPr/>
    </dgm:pt>
    <dgm:pt modelId="{F7844686-61F3-44EC-A14D-6732788F6866}" type="pres">
      <dgm:prSet presAssocID="{95FE5FEE-CF21-46B6-A8E0-484A80A54F13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21207A51-01F2-4229-9D91-691A9462BA6F}" type="pres">
      <dgm:prSet presAssocID="{95FE5FEE-CF21-46B6-A8E0-484A80A54F13}" presName="connTx" presStyleLbl="parChTrans1D2" presStyleIdx="0" presStyleCnt="2"/>
      <dgm:spPr/>
      <dgm:t>
        <a:bodyPr/>
        <a:lstStyle/>
        <a:p>
          <a:endParaRPr lang="ru-RU"/>
        </a:p>
      </dgm:t>
    </dgm:pt>
    <dgm:pt modelId="{A237CA4B-D3F4-4647-BC9F-F20308EB2C37}" type="pres">
      <dgm:prSet presAssocID="{740C2CBC-9167-4535-96A2-3AB692978FBA}" presName="root2" presStyleCnt="0"/>
      <dgm:spPr/>
    </dgm:pt>
    <dgm:pt modelId="{BB1A934E-BD08-4362-8E09-669AF938897C}" type="pres">
      <dgm:prSet presAssocID="{740C2CBC-9167-4535-96A2-3AB692978FBA}" presName="LevelTwoTextNode" presStyleLbl="node2" presStyleIdx="0" presStyleCnt="2" custLinFactNeighborX="61" custLinFactNeighborY="-985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5ED1FA-F12E-4C14-A55C-86460A89A563}" type="pres">
      <dgm:prSet presAssocID="{740C2CBC-9167-4535-96A2-3AB692978FBA}" presName="level3hierChild" presStyleCnt="0"/>
      <dgm:spPr/>
    </dgm:pt>
    <dgm:pt modelId="{4E9CCDA2-78A8-4CEB-ABBA-77AA30DE3C0C}" type="pres">
      <dgm:prSet presAssocID="{65D2E0B9-ED47-484D-879C-7BC53793486D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4725F484-C479-4D37-9FC3-891E40684927}" type="pres">
      <dgm:prSet presAssocID="{65D2E0B9-ED47-484D-879C-7BC53793486D}" presName="connTx" presStyleLbl="parChTrans1D3" presStyleIdx="0" presStyleCnt="2"/>
      <dgm:spPr/>
      <dgm:t>
        <a:bodyPr/>
        <a:lstStyle/>
        <a:p>
          <a:endParaRPr lang="ru-RU"/>
        </a:p>
      </dgm:t>
    </dgm:pt>
    <dgm:pt modelId="{1DABFC0C-CCD6-412A-BD0A-F2B8132B7DC1}" type="pres">
      <dgm:prSet presAssocID="{2773DE68-3A63-4995-9958-B55E739B2DED}" presName="root2" presStyleCnt="0"/>
      <dgm:spPr/>
    </dgm:pt>
    <dgm:pt modelId="{822B3E19-D643-4937-AE55-1D4B1D524DC2}" type="pres">
      <dgm:prSet presAssocID="{2773DE68-3A63-4995-9958-B55E739B2DED}" presName="LevelTwoTextNode" presStyleLbl="node3" presStyleIdx="0" presStyleCnt="2" custScaleX="142114" custLinFactNeighborX="1533" custLinFactNeighborY="-845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531E51-0631-4281-9AF2-F9852F0C1FD0}" type="pres">
      <dgm:prSet presAssocID="{2773DE68-3A63-4995-9958-B55E739B2DED}" presName="level3hierChild" presStyleCnt="0"/>
      <dgm:spPr/>
    </dgm:pt>
    <dgm:pt modelId="{FB3EB901-5C32-4C1B-BCC7-8CABF99F8341}" type="pres">
      <dgm:prSet presAssocID="{0B47C8C0-9972-407B-B2A0-7E45D6E56648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1A98081F-F200-475B-BA5D-DE42FA64B1A3}" type="pres">
      <dgm:prSet presAssocID="{0B47C8C0-9972-407B-B2A0-7E45D6E56648}" presName="connTx" presStyleLbl="parChTrans1D3" presStyleIdx="1" presStyleCnt="2"/>
      <dgm:spPr/>
      <dgm:t>
        <a:bodyPr/>
        <a:lstStyle/>
        <a:p>
          <a:endParaRPr lang="ru-RU"/>
        </a:p>
      </dgm:t>
    </dgm:pt>
    <dgm:pt modelId="{DB79ACF4-8BA4-4158-9DD8-2B2A7DC50038}" type="pres">
      <dgm:prSet presAssocID="{CDC3DD77-04B4-4458-AADC-9F7398A54C41}" presName="root2" presStyleCnt="0"/>
      <dgm:spPr/>
    </dgm:pt>
    <dgm:pt modelId="{978AEEF4-8D7E-4539-A5D7-4BEC4829B7A4}" type="pres">
      <dgm:prSet presAssocID="{CDC3DD77-04B4-4458-AADC-9F7398A54C41}" presName="LevelTwoTextNode" presStyleLbl="node3" presStyleIdx="1" presStyleCnt="2" custScaleX="146190" custLinFactNeighborX="-2094" custLinFactNeighborY="-689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A1667A-B438-464E-94AD-AD8550FE3EF2}" type="pres">
      <dgm:prSet presAssocID="{CDC3DD77-04B4-4458-AADC-9F7398A54C41}" presName="level3hierChild" presStyleCnt="0"/>
      <dgm:spPr/>
    </dgm:pt>
    <dgm:pt modelId="{62886EE4-8CF4-4653-B3B6-F778EAE00907}" type="pres">
      <dgm:prSet presAssocID="{E4E7C753-74B0-4F8E-8230-4F0E975ED62E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84FC74B1-464A-41BC-A6C7-C40C06EAEAE9}" type="pres">
      <dgm:prSet presAssocID="{E4E7C753-74B0-4F8E-8230-4F0E975ED62E}" presName="connTx" presStyleLbl="parChTrans1D2" presStyleIdx="1" presStyleCnt="2"/>
      <dgm:spPr/>
      <dgm:t>
        <a:bodyPr/>
        <a:lstStyle/>
        <a:p>
          <a:endParaRPr lang="ru-RU"/>
        </a:p>
      </dgm:t>
    </dgm:pt>
    <dgm:pt modelId="{3920F11B-B375-48BA-991A-3B996234F65A}" type="pres">
      <dgm:prSet presAssocID="{69FB4E65-E7D5-4079-A785-C62F79E517E6}" presName="root2" presStyleCnt="0"/>
      <dgm:spPr/>
    </dgm:pt>
    <dgm:pt modelId="{2B683501-0EF8-4EB2-A8AE-8B2ED3F36918}" type="pres">
      <dgm:prSet presAssocID="{69FB4E65-E7D5-4079-A785-C62F79E517E6}" presName="LevelTwoTextNode" presStyleLbl="node2" presStyleIdx="1" presStyleCnt="2" custLinFactNeighborX="7316" custLinFactNeighborY="694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3E26F6-485F-47A4-8FE8-3624EE1DFDB2}" type="pres">
      <dgm:prSet presAssocID="{69FB4E65-E7D5-4079-A785-C62F79E517E6}" presName="level3hierChild" presStyleCnt="0"/>
      <dgm:spPr/>
    </dgm:pt>
  </dgm:ptLst>
  <dgm:cxnLst>
    <dgm:cxn modelId="{043468CD-A187-43E1-B4AF-5A7F2D9449D2}" type="presOf" srcId="{E4E7C753-74B0-4F8E-8230-4F0E975ED62E}" destId="{84FC74B1-464A-41BC-A6C7-C40C06EAEAE9}" srcOrd="1" destOrd="0" presId="urn:microsoft.com/office/officeart/2005/8/layout/hierarchy2"/>
    <dgm:cxn modelId="{C4CAFE71-FC60-492A-B77F-098536AF9B83}" type="presOf" srcId="{69FB4E65-E7D5-4079-A785-C62F79E517E6}" destId="{2B683501-0EF8-4EB2-A8AE-8B2ED3F36918}" srcOrd="0" destOrd="0" presId="urn:microsoft.com/office/officeart/2005/8/layout/hierarchy2"/>
    <dgm:cxn modelId="{0B61B6F6-826B-46DF-A02F-B1B0EE897646}" type="presOf" srcId="{95FE5FEE-CF21-46B6-A8E0-484A80A54F13}" destId="{21207A51-01F2-4229-9D91-691A9462BA6F}" srcOrd="1" destOrd="0" presId="urn:microsoft.com/office/officeart/2005/8/layout/hierarchy2"/>
    <dgm:cxn modelId="{0AAA140A-5D30-46F5-900E-5725359F4A29}" srcId="{26CB7AF6-9951-4680-83C6-F77D903E19CC}" destId="{740C2CBC-9167-4535-96A2-3AB692978FBA}" srcOrd="0" destOrd="0" parTransId="{95FE5FEE-CF21-46B6-A8E0-484A80A54F13}" sibTransId="{C09EC7EB-7242-41A1-9F39-85600F8ABDE5}"/>
    <dgm:cxn modelId="{47F58ADE-AE64-4508-AAB6-3B39CE7EB796}" srcId="{740C2CBC-9167-4535-96A2-3AB692978FBA}" destId="{2773DE68-3A63-4995-9958-B55E739B2DED}" srcOrd="0" destOrd="0" parTransId="{65D2E0B9-ED47-484D-879C-7BC53793486D}" sibTransId="{F9CAD198-809C-49C6-91B5-D92763CADBD8}"/>
    <dgm:cxn modelId="{CF8B5049-B3FB-4680-905D-49541EF04B4A}" type="presOf" srcId="{740C2CBC-9167-4535-96A2-3AB692978FBA}" destId="{BB1A934E-BD08-4362-8E09-669AF938897C}" srcOrd="0" destOrd="0" presId="urn:microsoft.com/office/officeart/2005/8/layout/hierarchy2"/>
    <dgm:cxn modelId="{587DCE4B-5C6A-4AEA-85EF-EEFEEC542010}" srcId="{26CB7AF6-9951-4680-83C6-F77D903E19CC}" destId="{69FB4E65-E7D5-4079-A785-C62F79E517E6}" srcOrd="1" destOrd="0" parTransId="{E4E7C753-74B0-4F8E-8230-4F0E975ED62E}" sibTransId="{463D6354-8897-40B0-8307-69EA21758CBD}"/>
    <dgm:cxn modelId="{AC23AB30-C448-429C-91D5-88A4989F11FB}" srcId="{FFB99F5C-9287-421E-836C-7F11F8B73E4A}" destId="{26CB7AF6-9951-4680-83C6-F77D903E19CC}" srcOrd="0" destOrd="0" parTransId="{754A9D23-6322-4430-8702-7C62EAFEAF6B}" sibTransId="{AFF3645D-8876-47F9-8C51-507D1F97B344}"/>
    <dgm:cxn modelId="{2E15EEB0-8C52-4D9C-93A4-43B7FF1AF3A1}" srcId="{740C2CBC-9167-4535-96A2-3AB692978FBA}" destId="{CDC3DD77-04B4-4458-AADC-9F7398A54C41}" srcOrd="1" destOrd="0" parTransId="{0B47C8C0-9972-407B-B2A0-7E45D6E56648}" sibTransId="{E58C789A-1FA3-4EE9-9BD7-89D77CFABDDE}"/>
    <dgm:cxn modelId="{0D4E1BD4-D694-4492-AE57-5C1AB65BF975}" type="presOf" srcId="{FFB99F5C-9287-421E-836C-7F11F8B73E4A}" destId="{1E4CF3E9-BAB5-4417-833B-EFC18AD54FEE}" srcOrd="0" destOrd="0" presId="urn:microsoft.com/office/officeart/2005/8/layout/hierarchy2"/>
    <dgm:cxn modelId="{13610231-C17F-4DBB-95E8-AE938C3E84FD}" type="presOf" srcId="{65D2E0B9-ED47-484D-879C-7BC53793486D}" destId="{4E9CCDA2-78A8-4CEB-ABBA-77AA30DE3C0C}" srcOrd="0" destOrd="0" presId="urn:microsoft.com/office/officeart/2005/8/layout/hierarchy2"/>
    <dgm:cxn modelId="{3F011609-7C78-4964-9EF2-517B546ADF1E}" type="presOf" srcId="{65D2E0B9-ED47-484D-879C-7BC53793486D}" destId="{4725F484-C479-4D37-9FC3-891E40684927}" srcOrd="1" destOrd="0" presId="urn:microsoft.com/office/officeart/2005/8/layout/hierarchy2"/>
    <dgm:cxn modelId="{D008C1C2-6931-49BB-8832-16547D552885}" type="presOf" srcId="{95FE5FEE-CF21-46B6-A8E0-484A80A54F13}" destId="{F7844686-61F3-44EC-A14D-6732788F6866}" srcOrd="0" destOrd="0" presId="urn:microsoft.com/office/officeart/2005/8/layout/hierarchy2"/>
    <dgm:cxn modelId="{35FC9BB9-810E-4A2B-8140-D343F4C23288}" type="presOf" srcId="{0B47C8C0-9972-407B-B2A0-7E45D6E56648}" destId="{FB3EB901-5C32-4C1B-BCC7-8CABF99F8341}" srcOrd="0" destOrd="0" presId="urn:microsoft.com/office/officeart/2005/8/layout/hierarchy2"/>
    <dgm:cxn modelId="{4AD04A6E-D6E9-4E3C-88C2-BBC0CB1CC3F1}" type="presOf" srcId="{CDC3DD77-04B4-4458-AADC-9F7398A54C41}" destId="{978AEEF4-8D7E-4539-A5D7-4BEC4829B7A4}" srcOrd="0" destOrd="0" presId="urn:microsoft.com/office/officeart/2005/8/layout/hierarchy2"/>
    <dgm:cxn modelId="{B782DFAE-65CC-45FC-8AD8-A1BFBB875A04}" type="presOf" srcId="{26CB7AF6-9951-4680-83C6-F77D903E19CC}" destId="{C62EFB97-9B6D-45EE-8C57-05ED9A4AFAAC}" srcOrd="0" destOrd="0" presId="urn:microsoft.com/office/officeart/2005/8/layout/hierarchy2"/>
    <dgm:cxn modelId="{B644B925-DA49-4DE5-97E2-6F2CD9F7A89C}" type="presOf" srcId="{2773DE68-3A63-4995-9958-B55E739B2DED}" destId="{822B3E19-D643-4937-AE55-1D4B1D524DC2}" srcOrd="0" destOrd="0" presId="urn:microsoft.com/office/officeart/2005/8/layout/hierarchy2"/>
    <dgm:cxn modelId="{E1B67DF2-AE11-4BFF-B97A-2C74F3B6246D}" type="presOf" srcId="{E4E7C753-74B0-4F8E-8230-4F0E975ED62E}" destId="{62886EE4-8CF4-4653-B3B6-F778EAE00907}" srcOrd="0" destOrd="0" presId="urn:microsoft.com/office/officeart/2005/8/layout/hierarchy2"/>
    <dgm:cxn modelId="{B47E4802-2E82-4A98-88F6-20C26F65D48B}" type="presOf" srcId="{0B47C8C0-9972-407B-B2A0-7E45D6E56648}" destId="{1A98081F-F200-475B-BA5D-DE42FA64B1A3}" srcOrd="1" destOrd="0" presId="urn:microsoft.com/office/officeart/2005/8/layout/hierarchy2"/>
    <dgm:cxn modelId="{85CFB8D9-62F8-42DE-A040-89550BF73B54}" type="presParOf" srcId="{1E4CF3E9-BAB5-4417-833B-EFC18AD54FEE}" destId="{1DC775D8-4B63-41F3-99ED-EA7DC99C086A}" srcOrd="0" destOrd="0" presId="urn:microsoft.com/office/officeart/2005/8/layout/hierarchy2"/>
    <dgm:cxn modelId="{7649296A-566E-4033-B636-C2A22E3F2D0C}" type="presParOf" srcId="{1DC775D8-4B63-41F3-99ED-EA7DC99C086A}" destId="{C62EFB97-9B6D-45EE-8C57-05ED9A4AFAAC}" srcOrd="0" destOrd="0" presId="urn:microsoft.com/office/officeart/2005/8/layout/hierarchy2"/>
    <dgm:cxn modelId="{E98BA7AD-8189-454A-8604-62CD5DACCB07}" type="presParOf" srcId="{1DC775D8-4B63-41F3-99ED-EA7DC99C086A}" destId="{969EB8BB-29A7-4F47-A7B3-3557BEC99950}" srcOrd="1" destOrd="0" presId="urn:microsoft.com/office/officeart/2005/8/layout/hierarchy2"/>
    <dgm:cxn modelId="{06622246-6351-445A-984D-D762C509668F}" type="presParOf" srcId="{969EB8BB-29A7-4F47-A7B3-3557BEC99950}" destId="{F7844686-61F3-44EC-A14D-6732788F6866}" srcOrd="0" destOrd="0" presId="urn:microsoft.com/office/officeart/2005/8/layout/hierarchy2"/>
    <dgm:cxn modelId="{D57B08AD-439E-41C2-9EC8-DA130239177F}" type="presParOf" srcId="{F7844686-61F3-44EC-A14D-6732788F6866}" destId="{21207A51-01F2-4229-9D91-691A9462BA6F}" srcOrd="0" destOrd="0" presId="urn:microsoft.com/office/officeart/2005/8/layout/hierarchy2"/>
    <dgm:cxn modelId="{91ACDFD0-6380-4D96-BAD5-3015E332E5A6}" type="presParOf" srcId="{969EB8BB-29A7-4F47-A7B3-3557BEC99950}" destId="{A237CA4B-D3F4-4647-BC9F-F20308EB2C37}" srcOrd="1" destOrd="0" presId="urn:microsoft.com/office/officeart/2005/8/layout/hierarchy2"/>
    <dgm:cxn modelId="{088EE8FA-DF32-4E2A-87F8-FB5F64C55807}" type="presParOf" srcId="{A237CA4B-D3F4-4647-BC9F-F20308EB2C37}" destId="{BB1A934E-BD08-4362-8E09-669AF938897C}" srcOrd="0" destOrd="0" presId="urn:microsoft.com/office/officeart/2005/8/layout/hierarchy2"/>
    <dgm:cxn modelId="{813250C6-B621-46AE-A249-D6B20441AB4E}" type="presParOf" srcId="{A237CA4B-D3F4-4647-BC9F-F20308EB2C37}" destId="{F25ED1FA-F12E-4C14-A55C-86460A89A563}" srcOrd="1" destOrd="0" presId="urn:microsoft.com/office/officeart/2005/8/layout/hierarchy2"/>
    <dgm:cxn modelId="{15ACFE2A-0CCD-47B7-9825-5E4EE151B6FF}" type="presParOf" srcId="{F25ED1FA-F12E-4C14-A55C-86460A89A563}" destId="{4E9CCDA2-78A8-4CEB-ABBA-77AA30DE3C0C}" srcOrd="0" destOrd="0" presId="urn:microsoft.com/office/officeart/2005/8/layout/hierarchy2"/>
    <dgm:cxn modelId="{B830F339-CC43-409D-8A00-4E013127CC6E}" type="presParOf" srcId="{4E9CCDA2-78A8-4CEB-ABBA-77AA30DE3C0C}" destId="{4725F484-C479-4D37-9FC3-891E40684927}" srcOrd="0" destOrd="0" presId="urn:microsoft.com/office/officeart/2005/8/layout/hierarchy2"/>
    <dgm:cxn modelId="{3B92A742-9B66-4D4A-A757-C9FDDACE2E07}" type="presParOf" srcId="{F25ED1FA-F12E-4C14-A55C-86460A89A563}" destId="{1DABFC0C-CCD6-412A-BD0A-F2B8132B7DC1}" srcOrd="1" destOrd="0" presId="urn:microsoft.com/office/officeart/2005/8/layout/hierarchy2"/>
    <dgm:cxn modelId="{5BD26597-5DF5-48EA-A788-A50250D5B16B}" type="presParOf" srcId="{1DABFC0C-CCD6-412A-BD0A-F2B8132B7DC1}" destId="{822B3E19-D643-4937-AE55-1D4B1D524DC2}" srcOrd="0" destOrd="0" presId="urn:microsoft.com/office/officeart/2005/8/layout/hierarchy2"/>
    <dgm:cxn modelId="{9DFE8F03-D166-4BD0-B18A-C258EC482B32}" type="presParOf" srcId="{1DABFC0C-CCD6-412A-BD0A-F2B8132B7DC1}" destId="{91531E51-0631-4281-9AF2-F9852F0C1FD0}" srcOrd="1" destOrd="0" presId="urn:microsoft.com/office/officeart/2005/8/layout/hierarchy2"/>
    <dgm:cxn modelId="{671250E6-4805-4530-AE81-92FCE71FFCFB}" type="presParOf" srcId="{F25ED1FA-F12E-4C14-A55C-86460A89A563}" destId="{FB3EB901-5C32-4C1B-BCC7-8CABF99F8341}" srcOrd="2" destOrd="0" presId="urn:microsoft.com/office/officeart/2005/8/layout/hierarchy2"/>
    <dgm:cxn modelId="{1553F4D4-94D1-40F8-A1BC-84B7A86E0D7B}" type="presParOf" srcId="{FB3EB901-5C32-4C1B-BCC7-8CABF99F8341}" destId="{1A98081F-F200-475B-BA5D-DE42FA64B1A3}" srcOrd="0" destOrd="0" presId="urn:microsoft.com/office/officeart/2005/8/layout/hierarchy2"/>
    <dgm:cxn modelId="{B181AE22-364C-411D-851D-DFAD1C52CBAC}" type="presParOf" srcId="{F25ED1FA-F12E-4C14-A55C-86460A89A563}" destId="{DB79ACF4-8BA4-4158-9DD8-2B2A7DC50038}" srcOrd="3" destOrd="0" presId="urn:microsoft.com/office/officeart/2005/8/layout/hierarchy2"/>
    <dgm:cxn modelId="{B030A81B-7044-4833-B54B-922AF7115C41}" type="presParOf" srcId="{DB79ACF4-8BA4-4158-9DD8-2B2A7DC50038}" destId="{978AEEF4-8D7E-4539-A5D7-4BEC4829B7A4}" srcOrd="0" destOrd="0" presId="urn:microsoft.com/office/officeart/2005/8/layout/hierarchy2"/>
    <dgm:cxn modelId="{ADD6AE64-32BF-42B2-BC54-D6072DC47AAE}" type="presParOf" srcId="{DB79ACF4-8BA4-4158-9DD8-2B2A7DC50038}" destId="{09A1667A-B438-464E-94AD-AD8550FE3EF2}" srcOrd="1" destOrd="0" presId="urn:microsoft.com/office/officeart/2005/8/layout/hierarchy2"/>
    <dgm:cxn modelId="{C86C33B4-4CE3-454B-BD5A-652C6728C78F}" type="presParOf" srcId="{969EB8BB-29A7-4F47-A7B3-3557BEC99950}" destId="{62886EE4-8CF4-4653-B3B6-F778EAE00907}" srcOrd="2" destOrd="0" presId="urn:microsoft.com/office/officeart/2005/8/layout/hierarchy2"/>
    <dgm:cxn modelId="{40A6CD41-F890-416C-8F87-3A33DFB3A69F}" type="presParOf" srcId="{62886EE4-8CF4-4653-B3B6-F778EAE00907}" destId="{84FC74B1-464A-41BC-A6C7-C40C06EAEAE9}" srcOrd="0" destOrd="0" presId="urn:microsoft.com/office/officeart/2005/8/layout/hierarchy2"/>
    <dgm:cxn modelId="{D2FE286F-1819-4D9F-8A23-E42F4678D2F7}" type="presParOf" srcId="{969EB8BB-29A7-4F47-A7B3-3557BEC99950}" destId="{3920F11B-B375-48BA-991A-3B996234F65A}" srcOrd="3" destOrd="0" presId="urn:microsoft.com/office/officeart/2005/8/layout/hierarchy2"/>
    <dgm:cxn modelId="{6B932CBD-3624-4860-B4B3-35C5E5DCA574}" type="presParOf" srcId="{3920F11B-B375-48BA-991A-3B996234F65A}" destId="{2B683501-0EF8-4EB2-A8AE-8B2ED3F36918}" srcOrd="0" destOrd="0" presId="urn:microsoft.com/office/officeart/2005/8/layout/hierarchy2"/>
    <dgm:cxn modelId="{A488D05A-595A-494A-85B1-0D42FD66FFE1}" type="presParOf" srcId="{3920F11B-B375-48BA-991A-3B996234F65A}" destId="{2D3E26F6-485F-47A4-8FE8-3624EE1DFDB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EFB97-9B6D-45EE-8C57-05ED9A4AFAAC}">
      <dsp:nvSpPr>
        <dsp:cNvPr id="0" name=""/>
        <dsp:cNvSpPr/>
      </dsp:nvSpPr>
      <dsp:spPr>
        <a:xfrm>
          <a:off x="8729" y="2053738"/>
          <a:ext cx="1969343" cy="984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Знаки</a:t>
          </a:r>
          <a:endParaRPr lang="ru-RU" sz="3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569" y="2082578"/>
        <a:ext cx="1911663" cy="926991"/>
      </dsp:txXfrm>
    </dsp:sp>
    <dsp:sp modelId="{F7844686-61F3-44EC-A14D-6732788F6866}">
      <dsp:nvSpPr>
        <dsp:cNvPr id="0" name=""/>
        <dsp:cNvSpPr/>
      </dsp:nvSpPr>
      <dsp:spPr>
        <a:xfrm rot="17830984">
          <a:off x="1509058" y="1758380"/>
          <a:ext cx="1726966" cy="39160"/>
        </a:xfrm>
        <a:custGeom>
          <a:avLst/>
          <a:gdLst/>
          <a:ahLst/>
          <a:cxnLst/>
          <a:rect l="0" t="0" r="0" b="0"/>
          <a:pathLst>
            <a:path>
              <a:moveTo>
                <a:pt x="0" y="19580"/>
              </a:moveTo>
              <a:lnTo>
                <a:pt x="1726966" y="19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329368" y="1734787"/>
        <a:ext cx="86348" cy="86348"/>
      </dsp:txXfrm>
    </dsp:sp>
    <dsp:sp modelId="{BB1A934E-BD08-4362-8E09-669AF938897C}">
      <dsp:nvSpPr>
        <dsp:cNvPr id="0" name=""/>
        <dsp:cNvSpPr/>
      </dsp:nvSpPr>
      <dsp:spPr>
        <a:xfrm>
          <a:off x="2767011" y="517512"/>
          <a:ext cx="1969343" cy="984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Языковые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95851" y="546352"/>
        <a:ext cx="1911663" cy="926991"/>
      </dsp:txXfrm>
    </dsp:sp>
    <dsp:sp modelId="{4E9CCDA2-78A8-4CEB-ABBA-77AA30DE3C0C}">
      <dsp:nvSpPr>
        <dsp:cNvPr id="0" name=""/>
        <dsp:cNvSpPr/>
      </dsp:nvSpPr>
      <dsp:spPr>
        <a:xfrm rot="19938539">
          <a:off x="4683534" y="775954"/>
          <a:ext cx="922368" cy="39160"/>
        </a:xfrm>
        <a:custGeom>
          <a:avLst/>
          <a:gdLst/>
          <a:ahLst/>
          <a:cxnLst/>
          <a:rect l="0" t="0" r="0" b="0"/>
          <a:pathLst>
            <a:path>
              <a:moveTo>
                <a:pt x="0" y="19580"/>
              </a:moveTo>
              <a:lnTo>
                <a:pt x="922368" y="195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121659" y="772475"/>
        <a:ext cx="46118" cy="46118"/>
      </dsp:txXfrm>
    </dsp:sp>
    <dsp:sp modelId="{822B3E19-D643-4937-AE55-1D4B1D524DC2}">
      <dsp:nvSpPr>
        <dsp:cNvPr id="0" name=""/>
        <dsp:cNvSpPr/>
      </dsp:nvSpPr>
      <dsp:spPr>
        <a:xfrm>
          <a:off x="5553081" y="88884"/>
          <a:ext cx="2798712" cy="984671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Естественные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81921" y="117724"/>
        <a:ext cx="2741032" cy="926991"/>
      </dsp:txXfrm>
    </dsp:sp>
    <dsp:sp modelId="{FB3EB901-5C32-4C1B-BCC7-8CABF99F8341}">
      <dsp:nvSpPr>
        <dsp:cNvPr id="0" name=""/>
        <dsp:cNvSpPr/>
      </dsp:nvSpPr>
      <dsp:spPr>
        <a:xfrm rot="2939777">
          <a:off x="4541035" y="1418895"/>
          <a:ext cx="1135938" cy="39160"/>
        </a:xfrm>
        <a:custGeom>
          <a:avLst/>
          <a:gdLst/>
          <a:ahLst/>
          <a:cxnLst/>
          <a:rect l="0" t="0" r="0" b="0"/>
          <a:pathLst>
            <a:path>
              <a:moveTo>
                <a:pt x="0" y="19580"/>
              </a:moveTo>
              <a:lnTo>
                <a:pt x="1135938" y="195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080605" y="1410077"/>
        <a:ext cx="56796" cy="56796"/>
      </dsp:txXfrm>
    </dsp:sp>
    <dsp:sp modelId="{978AEEF4-8D7E-4539-A5D7-4BEC4829B7A4}">
      <dsp:nvSpPr>
        <dsp:cNvPr id="0" name=""/>
        <dsp:cNvSpPr/>
      </dsp:nvSpPr>
      <dsp:spPr>
        <a:xfrm>
          <a:off x="5481653" y="1374767"/>
          <a:ext cx="2878983" cy="984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Искусственные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10493" y="1403607"/>
        <a:ext cx="2821303" cy="926991"/>
      </dsp:txXfrm>
    </dsp:sp>
    <dsp:sp modelId="{62886EE4-8CF4-4653-B3B6-F778EAE00907}">
      <dsp:nvSpPr>
        <dsp:cNvPr id="0" name=""/>
        <dsp:cNvSpPr/>
      </dsp:nvSpPr>
      <dsp:spPr>
        <a:xfrm rot="3197655">
          <a:off x="1664487" y="3151425"/>
          <a:ext cx="1558986" cy="39160"/>
        </a:xfrm>
        <a:custGeom>
          <a:avLst/>
          <a:gdLst/>
          <a:ahLst/>
          <a:cxnLst/>
          <a:rect l="0" t="0" r="0" b="0"/>
          <a:pathLst>
            <a:path>
              <a:moveTo>
                <a:pt x="0" y="19580"/>
              </a:moveTo>
              <a:lnTo>
                <a:pt x="1558986" y="195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405005" y="3132031"/>
        <a:ext cx="77949" cy="77949"/>
      </dsp:txXfrm>
    </dsp:sp>
    <dsp:sp modelId="{2B683501-0EF8-4EB2-A8AE-8B2ED3F36918}">
      <dsp:nvSpPr>
        <dsp:cNvPr id="0" name=""/>
        <dsp:cNvSpPr/>
      </dsp:nvSpPr>
      <dsp:spPr>
        <a:xfrm>
          <a:off x="2909887" y="3303601"/>
          <a:ext cx="1969343" cy="9846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Изображения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38727" y="3332441"/>
        <a:ext cx="1911663" cy="926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4AC81-2FC8-4081-97DF-3FA26CAAD24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76A1C-D914-40F1-96FE-D8741CE049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926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Картинка «ребус» – ссылка на информационный файл.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822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Переход</a:t>
            </a:r>
            <a:r>
              <a:rPr lang="ru-RU" baseline="0" dirty="0" smtClean="0"/>
              <a:t> по ссылкам.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78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Стрелка-возврат к основной схеме.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Стрелка- возврат к основной схеме.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Стрелка- ссылка на информационный сайт.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E13621-88B8-4EF6-A7EC-28D1D61DFBC4}" type="datetimeFigureOut">
              <a:rPr lang="ru-RU" smtClean="0"/>
              <a:pPr/>
              <a:t>15.06.2015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062;&#1077;&#1083;&#1080;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jpg"/><Relationship Id="rId4" Type="http://schemas.openxmlformats.org/officeDocument/2006/relationships/hyperlink" Target="&#1055;&#1088;&#1086;&#1077;&#1082;&#1090;1/&#1056;&#1077;&#1073;&#1091;&#1089;&#1099;%20&#1087;&#1088;&#1072;&#1074;&#1080;&#1083;&#1072;.doc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ife-prog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slide" Target="slide8.xml"/><Relationship Id="rId4" Type="http://schemas.openxmlformats.org/officeDocument/2006/relationships/diagramLayout" Target="../diagrams/layout1.xml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slide" Target="slide3.xml"/><Relationship Id="rId5" Type="http://schemas.openxmlformats.org/officeDocument/2006/relationships/image" Target="../media/image9.wmf"/><Relationship Id="rId10" Type="http://schemas.openxmlformats.org/officeDocument/2006/relationships/image" Target="../media/image14.jpeg"/><Relationship Id="rId4" Type="http://schemas.openxmlformats.org/officeDocument/2006/relationships/image" Target="../media/image8.wmf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g"/><Relationship Id="rId5" Type="http://schemas.openxmlformats.org/officeDocument/2006/relationships/image" Target="../media/image33.jpg"/><Relationship Id="rId4" Type="http://schemas.openxmlformats.org/officeDocument/2006/relationships/image" Target="../media/image3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life-prog.ru/" TargetMode="External"/><Relationship Id="rId3" Type="http://schemas.openxmlformats.org/officeDocument/2006/relationships/image" Target="../media/image36.jpeg"/><Relationship Id="rId7" Type="http://schemas.openxmlformats.org/officeDocument/2006/relationships/image" Target="../media/image4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jpg"/><Relationship Id="rId5" Type="http://schemas.openxmlformats.org/officeDocument/2006/relationships/image" Target="../media/image38.jpg"/><Relationship Id="rId4" Type="http://schemas.openxmlformats.org/officeDocument/2006/relationships/image" Target="../media/image3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ru-RU" dirty="0" smtClean="0"/>
              <a:t>КЛАССИФИКАЦИЯ ЗНАКОВ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962234"/>
            <a:ext cx="4118992" cy="11949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Презентация для </a:t>
            </a:r>
            <a:r>
              <a:rPr lang="en-US" dirty="0"/>
              <a:t>3</a:t>
            </a:r>
            <a:r>
              <a:rPr lang="ru-RU" dirty="0" smtClean="0"/>
              <a:t>-</a:t>
            </a:r>
            <a:r>
              <a:rPr lang="ru-RU" dirty="0"/>
              <a:t>4</a:t>
            </a:r>
            <a:r>
              <a:rPr lang="ru-RU" dirty="0" smtClean="0"/>
              <a:t> </a:t>
            </a:r>
            <a:r>
              <a:rPr lang="ru-RU" dirty="0" smtClean="0"/>
              <a:t>классов.                        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2400" dirty="0" smtClean="0"/>
              <a:t>Подготовила </a:t>
            </a:r>
            <a:r>
              <a:rPr lang="ru-RU" dirty="0" smtClean="0"/>
              <a:t>РУКАВИШНИКОВА С.В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74604" y="37797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5589240"/>
            <a:ext cx="3923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2400" dirty="0">
                <a:solidFill>
                  <a:srgbClr val="FF0000"/>
                </a:solidFill>
                <a:hlinkClick r:id="rId3" action="ppaction://hlinkfile"/>
              </a:rPr>
              <a:t>Цели и задачи презентации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4294967295"/>
          </p:nvPr>
        </p:nvSpPr>
        <p:spPr>
          <a:xfrm>
            <a:off x="685800" y="1773238"/>
            <a:ext cx="8458200" cy="9144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Процесс представления информации в виде кода называют кодированием.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Восстановление закодированной информации – декодированием.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код засекречен, то это шифр.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117157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Кодирование и декодирование знаков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09120"/>
            <a:ext cx="3971925" cy="18006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480926"/>
            <a:ext cx="2779776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485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620687"/>
            <a:ext cx="25118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988840"/>
            <a:ext cx="8278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Крейдлин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Г.Е.,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Кронгауз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М.А. Семиотика, или Азбука общения. –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М.:МИРОС.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3" y="2852936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Электронный портал о языках программирования.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URL: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http://life-prog.ru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(дата обращения 25.11.12)  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4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j0205403"/>
          <p:cNvPicPr>
            <a:picLocks noChangeAspect="1" noChangeArrowheads="1" noCrop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72819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071546"/>
            <a:ext cx="8579296" cy="2367136"/>
          </a:xfrm>
        </p:spPr>
        <p:txBody>
          <a:bodyPr>
            <a:normAutofit/>
          </a:bodyPr>
          <a:lstStyle/>
          <a:p>
            <a:r>
              <a:rPr lang="ru-RU" dirty="0" smtClean="0"/>
              <a:t>          Знак- предмет или метка, которым обозначается информация о чем-нибудь.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013176"/>
            <a:ext cx="8219256" cy="1008112"/>
          </a:xfrm>
        </p:spPr>
        <p:txBody>
          <a:bodyPr/>
          <a:lstStyle/>
          <a:p>
            <a:r>
              <a:rPr lang="ru-RU" b="1" i="1" dirty="0" smtClean="0"/>
              <a:t>Знак + его значение = Символ</a:t>
            </a:r>
            <a:endParaRPr lang="ru-RU" b="1" i="1" dirty="0"/>
          </a:p>
        </p:txBody>
      </p:sp>
      <p:pic>
        <p:nvPicPr>
          <p:cNvPr id="4" name="Picture 5" descr="BD0509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86113"/>
            <a:ext cx="2087563" cy="189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86113"/>
            <a:ext cx="252028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50580"/>
            <a:ext cx="1725613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66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1500" spc="100" dirty="0" smtClean="0"/>
              <a:t>Классификация  знаков</a:t>
            </a:r>
            <a:endParaRPr lang="ru-RU" b="1" kern="1500" spc="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380613"/>
              </p:ext>
            </p:extLst>
          </p:nvPr>
        </p:nvGraphicFramePr>
        <p:xfrm>
          <a:off x="304800" y="1554163"/>
          <a:ext cx="8410604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71934" y="5429264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90000"/>
                  </a:schemeClr>
                </a:solidFill>
                <a:hlinkClick r:id="rId8" action="ppaction://hlinksldjump"/>
              </a:rPr>
              <a:t>***</a:t>
            </a:r>
            <a:endParaRPr lang="ru-RU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16" y="2214554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9" action="ppaction://hlinksldjump"/>
              </a:rPr>
              <a:t>***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000892" y="3500438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  <a:hlinkClick r:id="rId10" action="ppaction://hlinksldjump"/>
              </a:rPr>
              <a:t>***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дор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2857496"/>
            <a:ext cx="2286016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8" y="2435975"/>
            <a:ext cx="1794967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8338"/>
            <a:ext cx="207580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Татьяна\Desktop\Downloads\эмблема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72" y="3643314"/>
            <a:ext cx="11334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Татьяна\Desktop\Downloads\эмбл3.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20" y="5286388"/>
            <a:ext cx="11811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Татьяна\Desktop\Downloads\эмбл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5072074"/>
            <a:ext cx="1019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Татьяна\Desktop\Downloads\скул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430" y="2818651"/>
            <a:ext cx="11334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Татьяна\Desktop\Downloads\скул1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606" y="4581128"/>
            <a:ext cx="21431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0924" y="1609954"/>
            <a:ext cx="2839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Знаки-</a:t>
            </a:r>
            <a:r>
              <a:rPr lang="ru-RU" sz="2400" b="1" dirty="0" err="1" smtClean="0"/>
              <a:t>пикчеры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5274" y="2107491"/>
            <a:ext cx="2683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Вещественные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86512" y="2143116"/>
            <a:ext cx="2089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err="1" smtClean="0"/>
              <a:t>Эмблемные</a:t>
            </a:r>
            <a:endParaRPr lang="ru-RU" sz="2400" b="1" dirty="0"/>
          </a:p>
        </p:txBody>
      </p:sp>
      <p:sp>
        <p:nvSpPr>
          <p:cNvPr id="16" name="Стрелка вправо 15">
            <a:hlinkClick r:id="rId11" action="ppaction://hlinksldjump"/>
          </p:cNvPr>
          <p:cNvSpPr/>
          <p:nvPr/>
        </p:nvSpPr>
        <p:spPr>
          <a:xfrm>
            <a:off x="7358082" y="1000108"/>
            <a:ext cx="1428760" cy="6429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743824" y="380138"/>
            <a:ext cx="3870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Знаки-изображения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84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Татьяна\Desktop\Downloads\разго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15074" y="1142984"/>
            <a:ext cx="2752725" cy="14287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scene3d>
            <a:camera prst="perspectiveContrastingLeftFacing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Татьяна\Desktop\Downloads\узел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1785926"/>
            <a:ext cx="2286016" cy="21431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357422" y="357166"/>
            <a:ext cx="2569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164770"/>
                </a:solidFill>
              </a:rPr>
              <a:t>                               </a:t>
            </a:r>
            <a:endParaRPr lang="ru-RU" sz="2400" b="1" dirty="0">
              <a:solidFill>
                <a:srgbClr val="16477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8794" y="285728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Устный  язык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786" y="1357298"/>
            <a:ext cx="987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Кипу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3636" y="321468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Иероглиф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иероглифы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3714752"/>
            <a:ext cx="2533650" cy="1809750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6" name="TextBox 15"/>
          <p:cNvSpPr txBox="1"/>
          <p:nvPr/>
        </p:nvSpPr>
        <p:spPr>
          <a:xfrm>
            <a:off x="3357554" y="1571612"/>
            <a:ext cx="2235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Пиктограмма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кипу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10" y="4214818"/>
            <a:ext cx="1520666" cy="2214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 descr="пикт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7620" y="2143116"/>
            <a:ext cx="1523619" cy="1843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 descr="пикт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0430" y="4000504"/>
            <a:ext cx="1813560" cy="2428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4970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Татьяна\Desktop\Downloads\жест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43380"/>
            <a:ext cx="3173730" cy="2000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3" name="Picture 5" descr="C:\Users\Татьяна\Desktop\Downloads\море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15" y="1785911"/>
            <a:ext cx="3573113" cy="23002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4" name="TextBox 3"/>
          <p:cNvSpPr txBox="1"/>
          <p:nvPr/>
        </p:nvSpPr>
        <p:spPr>
          <a:xfrm>
            <a:off x="2857488" y="285728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Язык  жестов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жест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694" y="2000240"/>
            <a:ext cx="2219325" cy="1428750"/>
          </a:xfrm>
          <a:prstGeom prst="rect">
            <a:avLst/>
          </a:prstGeom>
        </p:spPr>
      </p:pic>
      <p:pic>
        <p:nvPicPr>
          <p:cNvPr id="7" name="Рисунок 6" descr="жест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5918" y="4572008"/>
            <a:ext cx="2163318" cy="19431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C:\Users\Татьяна\Desktop\Downloads\узел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24" y="2143116"/>
            <a:ext cx="2295525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85918" y="357166"/>
            <a:ext cx="585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300" dirty="0" smtClean="0">
                <a:latin typeface="Times New Roman" pitchFamily="18" charset="0"/>
                <a:cs typeface="Times New Roman" pitchFamily="18" charset="0"/>
              </a:rPr>
              <a:t>Письменный язык</a:t>
            </a:r>
            <a:endParaRPr lang="ru-RU" sz="3600" b="1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1428736"/>
            <a:ext cx="22669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Клинопись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15074" y="1500174"/>
            <a:ext cx="14772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Азбука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клин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3071810"/>
            <a:ext cx="135255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клин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28" y="4643442"/>
            <a:ext cx="3505486" cy="2128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ал3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0686" y="2571739"/>
            <a:ext cx="1310164" cy="187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 descr="ал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72330" y="2428868"/>
            <a:ext cx="1745647" cy="2128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 descr="ал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2198" y="4643446"/>
            <a:ext cx="2098548" cy="1943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Стрелка вправо 14">
            <a:hlinkClick r:id="rId9" action="ppaction://hlinksldjump"/>
          </p:cNvPr>
          <p:cNvSpPr/>
          <p:nvPr/>
        </p:nvSpPr>
        <p:spPr>
          <a:xfrm>
            <a:off x="7929586" y="428604"/>
            <a:ext cx="100013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8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  <p:bldP spid="15" grpId="1" animBg="1"/>
      <p:bldP spid="15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Татьяна\Desktop\Проект1\Морз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610" y="1087648"/>
            <a:ext cx="249555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8" descr="Слепое письмо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991" y="4762326"/>
            <a:ext cx="1810512" cy="2057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29699" y="279092"/>
            <a:ext cx="4974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Искусственные  языки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748904"/>
            <a:ext cx="2106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Азбука Морзе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3304976"/>
            <a:ext cx="287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Сигнальные флаги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869160"/>
            <a:ext cx="227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Азбука Брайля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203" y="4581128"/>
            <a:ext cx="2155508" cy="2085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864" y="2821433"/>
            <a:ext cx="172402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07120"/>
            <a:ext cx="1547813" cy="1857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ерф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2125" y="298351"/>
            <a:ext cx="1676400" cy="2228850"/>
          </a:xfrm>
          <a:prstGeom prst="rect">
            <a:avLst/>
          </a:prstGeom>
        </p:spPr>
      </p:pic>
      <p:pic>
        <p:nvPicPr>
          <p:cNvPr id="4" name="Рисунок 3" descr="перф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144" y="720713"/>
            <a:ext cx="2676525" cy="17049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8550" y="720713"/>
            <a:ext cx="1984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Перфокарты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866273"/>
            <a:ext cx="3931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Языки программирования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4437112"/>
            <a:ext cx="2989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Формальные языки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370" y="5201569"/>
            <a:ext cx="2219325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040" y="4437112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134" y="5040757"/>
            <a:ext cx="190500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Стрелка вправо 1">
            <a:hlinkClick r:id="rId8"/>
          </p:cNvPr>
          <p:cNvSpPr/>
          <p:nvPr/>
        </p:nvSpPr>
        <p:spPr>
          <a:xfrm>
            <a:off x="5362723" y="2866273"/>
            <a:ext cx="1772247" cy="547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16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6" presetClass="emph" presetSubtype="0" fill="hold" grpId="4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CF18B01-1A88-40F1-B872-3260BEF31E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180</Words>
  <Application>Microsoft Office PowerPoint</Application>
  <PresentationFormat>Экран (4:3)</PresentationFormat>
  <Paragraphs>59</Paragraphs>
  <Slides>11</Slides>
  <Notes>10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КЛАССИФИКАЦИЯ ЗНАКОВ</vt:lpstr>
      <vt:lpstr>          Знак- предмет или метка, которым обозначается информация о чем-нибудь. </vt:lpstr>
      <vt:lpstr>Классификация  знаков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Кодирование и декодирование знаков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знаков</dc:title>
  <dc:creator/>
  <cp:lastModifiedBy/>
  <cp:revision>1</cp:revision>
  <dcterms:created xsi:type="dcterms:W3CDTF">2012-11-23T07:50:34Z</dcterms:created>
  <dcterms:modified xsi:type="dcterms:W3CDTF">2015-06-15T07:58:14Z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TC025898479991</vt:lpwstr>
  </property>
</Properties>
</file>