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1881-DEF1-41B6-B918-3A4B99318E8D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BBDC-EB5C-4F27-B478-19529D0D6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95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1881-DEF1-41B6-B918-3A4B99318E8D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BBDC-EB5C-4F27-B478-19529D0D6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48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1881-DEF1-41B6-B918-3A4B99318E8D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BBDC-EB5C-4F27-B478-19529D0D6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64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1881-DEF1-41B6-B918-3A4B99318E8D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BBDC-EB5C-4F27-B478-19529D0D6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74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1881-DEF1-41B6-B918-3A4B99318E8D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BBDC-EB5C-4F27-B478-19529D0D6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90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1881-DEF1-41B6-B918-3A4B99318E8D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BBDC-EB5C-4F27-B478-19529D0D6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81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1881-DEF1-41B6-B918-3A4B99318E8D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BBDC-EB5C-4F27-B478-19529D0D6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62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1881-DEF1-41B6-B918-3A4B99318E8D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BBDC-EB5C-4F27-B478-19529D0D6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32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1881-DEF1-41B6-B918-3A4B99318E8D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BBDC-EB5C-4F27-B478-19529D0D6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47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1881-DEF1-41B6-B918-3A4B99318E8D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BBDC-EB5C-4F27-B478-19529D0D6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14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1881-DEF1-41B6-B918-3A4B99318E8D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BBDC-EB5C-4F27-B478-19529D0D6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50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51881-DEF1-41B6-B918-3A4B99318E8D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CBBDC-EB5C-4F27-B478-19529D0D6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8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7292" y="2348880"/>
            <a:ext cx="8449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Поздравительная открытка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425550"/>
            <a:ext cx="1840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05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419"/>
            <a:ext cx="28575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449" y="2977494"/>
            <a:ext cx="21431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77244"/>
            <a:ext cx="347662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892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00125"/>
            <a:ext cx="76200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317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943561"/>
            <a:ext cx="84969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4400" dirty="0" smtClean="0">
                <a:latin typeface="Calibri" pitchFamily="34" charset="0"/>
                <a:cs typeface="Calibri" pitchFamily="34" charset="0"/>
              </a:rPr>
              <a:t>День рождения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4400" dirty="0" smtClean="0">
                <a:latin typeface="Calibri" pitchFamily="34" charset="0"/>
                <a:cs typeface="Calibri" pitchFamily="34" charset="0"/>
              </a:rPr>
              <a:t>Новый год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4400" dirty="0" smtClean="0">
                <a:latin typeface="Calibri" pitchFamily="34" charset="0"/>
                <a:cs typeface="Calibri" pitchFamily="34" charset="0"/>
              </a:rPr>
              <a:t>Международный женский день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4400" dirty="0" smtClean="0">
                <a:latin typeface="Calibri" pitchFamily="34" charset="0"/>
                <a:cs typeface="Calibri" pitchFamily="34" charset="0"/>
              </a:rPr>
              <a:t>День защитника Отечества</a:t>
            </a:r>
            <a:endParaRPr lang="ru-RU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476672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 Black" pitchFamily="34" charset="0"/>
              </a:rPr>
              <a:t>Темы открыток:</a:t>
            </a:r>
            <a:endParaRPr lang="ru-RU" sz="4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394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8547"/>
            <a:ext cx="4157730" cy="510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4657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17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2012-10-22T13:47:48Z</dcterms:created>
  <dcterms:modified xsi:type="dcterms:W3CDTF">2012-10-22T14:08:48Z</dcterms:modified>
</cp:coreProperties>
</file>