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56" r:id="rId4"/>
    <p:sldId id="267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82C9-69A6-4F98-B89D-B25B9DF1665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CC-4BB8-45B2-8164-E9C38DBA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82C9-69A6-4F98-B89D-B25B9DF1665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CC-4BB8-45B2-8164-E9C38DBA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82C9-69A6-4F98-B89D-B25B9DF1665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CC-4BB8-45B2-8164-E9C38DBA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82C9-69A6-4F98-B89D-B25B9DF1665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CC-4BB8-45B2-8164-E9C38DBA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82C9-69A6-4F98-B89D-B25B9DF1665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CC-4BB8-45B2-8164-E9C38DBA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82C9-69A6-4F98-B89D-B25B9DF1665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CC-4BB8-45B2-8164-E9C38DBA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82C9-69A6-4F98-B89D-B25B9DF1665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CC-4BB8-45B2-8164-E9C38DBA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82C9-69A6-4F98-B89D-B25B9DF1665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CC-4BB8-45B2-8164-E9C38DBA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82C9-69A6-4F98-B89D-B25B9DF1665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CC-4BB8-45B2-8164-E9C38DBA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82C9-69A6-4F98-B89D-B25B9DF1665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DBCC-4BB8-45B2-8164-E9C38DBA8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82C9-69A6-4F98-B89D-B25B9DF1665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26DBCC-4BB8-45B2-8164-E9C38DBA8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B682C9-69A6-4F98-B89D-B25B9DF1665D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26DBCC-4BB8-45B2-8164-E9C38DBA87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4;&#1072;&#1090;&#1077;&#1088;&#1080;&#1072;&#1083;%20&#1088;&#1086;&#1076;&#1085;&#1080;&#1082;\&#1078;&#1080;&#1074;&#1080;%20%20&#1088;&#1086;&#1076;&#1085;&#1080;&#1082;.mp3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4;&#1072;&#1090;&#1077;&#1088;&#1080;&#1072;&#1083;%20&#1088;&#1086;&#1076;&#1085;&#1080;&#1082;\&#1087;&#1077;&#1085;&#1080;&#1077;%20%20&#1087;&#1090;&#1080;&#1094;%20%20&#1078;&#1091;&#1088;&#1095;&#1072;&#1085;&#1080;&#1077;%20%20&#1088;&#1091;&#1095;&#1100;&#1103;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-4286304"/>
            <a:ext cx="4729138" cy="92155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Живи родник !</a:t>
            </a:r>
            <a:br>
              <a:rPr lang="ru-RU" sz="2000" dirty="0" smtClean="0"/>
            </a:br>
            <a:r>
              <a:rPr lang="ru-RU" sz="2000" dirty="0" smtClean="0"/>
              <a:t>Презентацию к уроку по краеведению подготовила:</a:t>
            </a:r>
            <a:br>
              <a:rPr lang="ru-RU" sz="2000" dirty="0" smtClean="0"/>
            </a:br>
            <a:r>
              <a:rPr lang="ru-RU" sz="2000" dirty="0" smtClean="0"/>
              <a:t>учитель начальных классов МКОУ </a:t>
            </a:r>
            <a:r>
              <a:rPr lang="ru-RU" sz="2000" dirty="0" err="1" smtClean="0"/>
              <a:t>Калачеевская</a:t>
            </a:r>
            <a:r>
              <a:rPr lang="ru-RU" sz="2000" dirty="0" smtClean="0"/>
              <a:t> СОШ №1, г. Калач, Воронежской области,</a:t>
            </a:r>
            <a:br>
              <a:rPr lang="ru-RU" sz="2000" dirty="0" smtClean="0"/>
            </a:br>
            <a:r>
              <a:rPr lang="ru-RU" sz="2000" dirty="0" smtClean="0"/>
              <a:t>Журавлева Валентина Ивановна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Изображение 1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3" y="1935163"/>
            <a:ext cx="328614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Местные жители очень дорожат родником и называют его «Дар Божий!»</a:t>
            </a:r>
            <a:endParaRPr lang="ru-RU" sz="3200" b="1" dirty="0"/>
          </a:p>
        </p:txBody>
      </p:sp>
      <p:pic>
        <p:nvPicPr>
          <p:cNvPr id="4" name="Содержимое 3" descr="Изображение 1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Вот так и струится водичка на благо людям!</a:t>
            </a:r>
            <a:endParaRPr lang="ru-RU" b="1" dirty="0"/>
          </a:p>
        </p:txBody>
      </p:sp>
      <p:pic>
        <p:nvPicPr>
          <p:cNvPr id="4" name="Содержимое 3" descr="Изображение 1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Замирает сердце от этой красоты природы, а душа поёт: « Живи, родник, живи….!»</a:t>
            </a:r>
            <a:endParaRPr lang="ru-RU" sz="3200" b="1" dirty="0"/>
          </a:p>
        </p:txBody>
      </p:sp>
      <p:pic>
        <p:nvPicPr>
          <p:cNvPr id="4" name="Содержимое 3" descr="Изображение 12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pic>
        <p:nvPicPr>
          <p:cNvPr id="5" name="живи  род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«Божий дар!»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Среди камней родник забил,</a:t>
            </a:r>
          </a:p>
          <a:p>
            <a:pPr>
              <a:buNone/>
            </a:pPr>
            <a:r>
              <a:rPr lang="ru-RU" sz="2400" dirty="0" smtClean="0"/>
              <a:t>Чистой водой нас наградил.</a:t>
            </a:r>
          </a:p>
          <a:p>
            <a:pPr>
              <a:buNone/>
            </a:pPr>
            <a:r>
              <a:rPr lang="ru-RU" sz="2400" dirty="0" smtClean="0"/>
              <a:t>И каждый мимо проходя,</a:t>
            </a:r>
          </a:p>
          <a:p>
            <a:pPr>
              <a:buNone/>
            </a:pPr>
            <a:r>
              <a:rPr lang="ru-RU" sz="2400" dirty="0" smtClean="0"/>
              <a:t>Пьёт жадно воду родника!</a:t>
            </a:r>
          </a:p>
          <a:p>
            <a:pPr>
              <a:buNone/>
            </a:pPr>
            <a:r>
              <a:rPr lang="ru-RU" sz="2400" dirty="0" smtClean="0"/>
              <a:t>Вода – есть жизнь,</a:t>
            </a:r>
          </a:p>
          <a:p>
            <a:pPr>
              <a:buNone/>
            </a:pPr>
            <a:r>
              <a:rPr lang="ru-RU" sz="2400" dirty="0" smtClean="0"/>
              <a:t>А жизнь – одна!</a:t>
            </a:r>
          </a:p>
          <a:p>
            <a:pPr>
              <a:buNone/>
            </a:pPr>
            <a:r>
              <a:rPr lang="ru-RU" sz="2400" dirty="0" smtClean="0"/>
              <a:t>Храните струйки родника!</a:t>
            </a:r>
          </a:p>
          <a:p>
            <a:pPr>
              <a:buNone/>
            </a:pPr>
            <a:r>
              <a:rPr lang="ru-RU" sz="2400" dirty="0" smtClean="0"/>
              <a:t>Пускай журчат по всей земле,</a:t>
            </a:r>
          </a:p>
          <a:p>
            <a:pPr>
              <a:buNone/>
            </a:pPr>
            <a:r>
              <a:rPr lang="ru-RU" sz="2400" dirty="0" smtClean="0"/>
              <a:t>Святые лики в той воде,</a:t>
            </a:r>
          </a:p>
          <a:p>
            <a:pPr>
              <a:buNone/>
            </a:pPr>
            <a:r>
              <a:rPr lang="ru-RU" sz="2400" dirty="0" smtClean="0"/>
              <a:t>Ведь наш родник – то Божий дар,</a:t>
            </a:r>
          </a:p>
          <a:p>
            <a:pPr>
              <a:buNone/>
            </a:pPr>
            <a:r>
              <a:rPr lang="ru-RU" sz="2400" dirty="0" smtClean="0"/>
              <a:t>Для человека, как нектар!!!   (стихи собственного сочинения)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85800" y="-428652"/>
            <a:ext cx="7772400" cy="2786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Что такое родник, что значит родник</a:t>
            </a:r>
            <a:r>
              <a:rPr lang="ru-RU" dirty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1428736"/>
            <a:ext cx="4857784" cy="5429264"/>
          </a:xfrm>
        </p:spPr>
        <p:txBody>
          <a:bodyPr>
            <a:noAutofit/>
          </a:bodyPr>
          <a:lstStyle/>
          <a:p>
            <a:endParaRPr lang="ru-RU" sz="1600" dirty="0" smtClean="0"/>
          </a:p>
          <a:p>
            <a:pPr algn="l"/>
            <a:r>
              <a:rPr lang="ru-RU" sz="1600" b="1" dirty="0" smtClean="0"/>
              <a:t>- </a:t>
            </a:r>
            <a:r>
              <a:rPr lang="ru-RU" sz="2400" b="1" dirty="0" smtClean="0"/>
              <a:t>РОДНИК</a:t>
            </a:r>
            <a:r>
              <a:rPr lang="ru-RU" sz="2400" dirty="0" smtClean="0"/>
              <a:t>: водный источник, текущий из глубины земли, ключ.</a:t>
            </a:r>
          </a:p>
          <a:p>
            <a:pPr algn="l"/>
            <a:r>
              <a:rPr lang="ru-RU" sz="2400" dirty="0" smtClean="0"/>
              <a:t>Толковый словарь Ожегова</a:t>
            </a:r>
            <a:r>
              <a:rPr lang="en-US" sz="2400" dirty="0" smtClean="0"/>
              <a:t> </a:t>
            </a:r>
          </a:p>
          <a:p>
            <a:pPr algn="l"/>
            <a:r>
              <a:rPr lang="ru-RU" sz="2400" dirty="0" smtClean="0"/>
              <a:t>Родник между ними из почвы бесплодной, журча, пробивался волною холодной. Лермонтов</a:t>
            </a:r>
            <a:r>
              <a:rPr lang="ru-RU" sz="2400" smtClean="0"/>
              <a:t>.  </a:t>
            </a:r>
            <a:endParaRPr lang="ru-RU" sz="2400" dirty="0" smtClean="0"/>
          </a:p>
          <a:p>
            <a:pPr algn="l"/>
            <a:r>
              <a:rPr lang="ru-RU" sz="2400" dirty="0" err="1" smtClean="0"/>
              <a:t>Родни́к</a:t>
            </a:r>
            <a:r>
              <a:rPr lang="ru-RU" sz="2400" dirty="0" smtClean="0"/>
              <a:t> (</a:t>
            </a:r>
            <a:r>
              <a:rPr lang="ru-RU" sz="2400" dirty="0" err="1" smtClean="0"/>
              <a:t>исто́чник</a:t>
            </a:r>
            <a:r>
              <a:rPr lang="ru-RU" sz="2400" dirty="0" smtClean="0"/>
              <a:t>, ключ, </a:t>
            </a:r>
            <a:r>
              <a:rPr lang="ru-RU" sz="2400" dirty="0" err="1" smtClean="0"/>
              <a:t>крини́ца</a:t>
            </a:r>
            <a:r>
              <a:rPr lang="ru-RU" sz="2400" dirty="0" smtClean="0"/>
              <a:t>) — естественный выход подземных вод на земную поверхность на суше или под водой (подводный источник).</a:t>
            </a:r>
          </a:p>
        </p:txBody>
      </p:sp>
      <p:pic>
        <p:nvPicPr>
          <p:cNvPr id="4" name="Рисунок 3" descr="род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546"/>
            <a:ext cx="3357586" cy="5786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селе Берёзовка, </a:t>
            </a:r>
            <a:r>
              <a:rPr lang="ru-RU" sz="3600" dirty="0" err="1" smtClean="0"/>
              <a:t>Воробьёвского</a:t>
            </a:r>
            <a:r>
              <a:rPr lang="ru-RU" sz="3600" dirty="0" smtClean="0"/>
              <a:t> района, Воронежской области , среди холмов, журчит  родник.</a:t>
            </a:r>
            <a:endParaRPr lang="ru-RU" sz="3600" dirty="0"/>
          </a:p>
        </p:txBody>
      </p:sp>
      <p:pic>
        <p:nvPicPr>
          <p:cNvPr id="4" name="Содержимое 3" descr="Изображение 10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28596" y="1857364"/>
            <a:ext cx="8072493" cy="4268799"/>
          </a:xfrm>
        </p:spPr>
      </p:pic>
      <p:pic>
        <p:nvPicPr>
          <p:cNvPr id="5" name="пение  птиц  журчание  руч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Люди со всей округи очень ценят и чтут его!</a:t>
            </a:r>
            <a:endParaRPr lang="ru-RU" b="1" dirty="0"/>
          </a:p>
        </p:txBody>
      </p:sp>
      <p:pic>
        <p:nvPicPr>
          <p:cNvPr id="4" name="Содержимое 3" descr="Изображение 1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643050"/>
            <a:ext cx="7572427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Местные жители даже сочинили такое обращение к людям!</a:t>
            </a:r>
            <a:endParaRPr lang="ru-RU" b="1" dirty="0"/>
          </a:p>
        </p:txBody>
      </p:sp>
      <p:pic>
        <p:nvPicPr>
          <p:cNvPr id="4" name="Содержимое 3" descr="Изображение 1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анализа воды показали, что воду  эту можно пить с пользой для здоровья!</a:t>
            </a:r>
            <a:endParaRPr lang="ru-RU" b="1" dirty="0"/>
          </a:p>
        </p:txBody>
      </p:sp>
      <p:pic>
        <p:nvPicPr>
          <p:cNvPr id="4" name="Содержимое 3" descr="Изображение 1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45968" y="2500306"/>
            <a:ext cx="5452064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Школьники посадили деревца, в тени которых стоит беседка. Уставший путник может присесть у родника, испить водицы и отдохнуть!</a:t>
            </a:r>
            <a:endParaRPr lang="ru-RU" sz="3100" b="1" dirty="0"/>
          </a:p>
        </p:txBody>
      </p:sp>
      <p:pic>
        <p:nvPicPr>
          <p:cNvPr id="4" name="Содержимое 3" descr="Изображение 1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Нескончаем поток людей к роднику!</a:t>
            </a:r>
            <a:endParaRPr lang="ru-RU" b="1" dirty="0"/>
          </a:p>
        </p:txBody>
      </p:sp>
      <p:pic>
        <p:nvPicPr>
          <p:cNvPr id="4" name="Содержимое 3" descr="Изображение 1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245</Words>
  <Application>Microsoft Office PowerPoint</Application>
  <PresentationFormat>Экран (4:3)</PresentationFormat>
  <Paragraphs>28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Живи родник ! Презентацию к уроку по краеведению подготовила: учитель начальных классов МКОУ Калачеевская СОШ №1, г. Калач, Воронежской области, Журавлева Валентина Ивановна </vt:lpstr>
      <vt:lpstr>«Божий дар!»</vt:lpstr>
      <vt:lpstr>      Что такое родник, что значит родник? </vt:lpstr>
      <vt:lpstr>В селе Берёзовка, Воробьёвского района, Воронежской области , среди холмов, журчит  родник.</vt:lpstr>
      <vt:lpstr>Люди со всей округи очень ценят и чтут его!</vt:lpstr>
      <vt:lpstr>Местные жители даже сочинили такое обращение к людям!</vt:lpstr>
      <vt:lpstr>Результаты анализа воды показали, что воду  эту можно пить с пользой для здоровья!</vt:lpstr>
      <vt:lpstr>Школьники посадили деревца, в тени которых стоит беседка. Уставший путник может присесть у родника, испить водицы и отдохнуть!</vt:lpstr>
      <vt:lpstr>Нескончаем поток людей к роднику!</vt:lpstr>
      <vt:lpstr>Местные жители очень дорожат родником и называют его «Дар Божий!»</vt:lpstr>
      <vt:lpstr>Вот так и струится водичка на благо людям!</vt:lpstr>
      <vt:lpstr>Замирает сердце от этой красоты природы, а душа поёт: « Живи, родник, живи….!»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родник, что значит родник? </dc:title>
  <dc:creator>Роман</dc:creator>
  <cp:lastModifiedBy>Роман</cp:lastModifiedBy>
  <cp:revision>16</cp:revision>
  <dcterms:created xsi:type="dcterms:W3CDTF">2014-11-23T17:31:00Z</dcterms:created>
  <dcterms:modified xsi:type="dcterms:W3CDTF">2015-06-16T19:14:58Z</dcterms:modified>
</cp:coreProperties>
</file>