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3" r:id="rId3"/>
    <p:sldId id="257" r:id="rId4"/>
    <p:sldId id="258" r:id="rId5"/>
    <p:sldId id="259" r:id="rId6"/>
    <p:sldId id="260" r:id="rId7"/>
    <p:sldId id="274" r:id="rId8"/>
    <p:sldId id="262" r:id="rId9"/>
    <p:sldId id="263" r:id="rId10"/>
    <p:sldId id="264" r:id="rId11"/>
    <p:sldId id="265" r:id="rId12"/>
    <p:sldId id="261" r:id="rId13"/>
    <p:sldId id="266" r:id="rId14"/>
    <p:sldId id="275" r:id="rId15"/>
    <p:sldId id="267" r:id="rId16"/>
    <p:sldId id="276" r:id="rId17"/>
    <p:sldId id="268" r:id="rId18"/>
    <p:sldId id="269" r:id="rId19"/>
    <p:sldId id="270" r:id="rId20"/>
    <p:sldId id="277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F8322C6-64D4-4A89-8095-4D126C4467AD}">
          <p14:sldIdLst>
            <p14:sldId id="256"/>
            <p14:sldId id="273"/>
            <p14:sldId id="257"/>
            <p14:sldId id="258"/>
            <p14:sldId id="259"/>
            <p14:sldId id="260"/>
            <p14:sldId id="274"/>
            <p14:sldId id="262"/>
            <p14:sldId id="263"/>
            <p14:sldId id="264"/>
            <p14:sldId id="265"/>
            <p14:sldId id="261"/>
            <p14:sldId id="266"/>
            <p14:sldId id="275"/>
            <p14:sldId id="267"/>
            <p14:sldId id="276"/>
            <p14:sldId id="268"/>
            <p14:sldId id="269"/>
            <p14:sldId id="270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094E4-498B-43E3-AD3E-2F1A49DCF273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3BA4B-3A68-4C1C-8A86-216E5469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1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3BA4B-3A68-4C1C-8A86-216E5469D8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6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shprot\Рабочий стол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" y="-96488"/>
            <a:ext cx="9155770" cy="69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3686" y="970086"/>
            <a:ext cx="7200800" cy="193899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ПОЖАРЫ</a:t>
            </a:r>
            <a:endParaRPr lang="ru-RU" sz="1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55892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МАОУ Лицей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№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21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г. ХИМКИ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Малыхина Е.В.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shprot\Рабочий стол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shprot\Рабочий стол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" y="1"/>
            <a:ext cx="9137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shprot\Рабочий стол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"/>
            <a:ext cx="9144000" cy="686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shprot\Рабочий стол\2107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8" y="0"/>
            <a:ext cx="9145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</a:rPr>
              <a:t>Ответьте на вопросы: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rgbClr val="C00000"/>
                </a:solidFill>
              </a:rPr>
              <a:t>Как потушить костер?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rgbClr val="C00000"/>
                </a:solidFill>
              </a:rPr>
              <a:t>Каким путем ты будешь выходить из горящего леса?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rgbClr val="C00000"/>
                </a:solidFill>
              </a:rPr>
              <a:t>Что может послужить причиной пожара в лесу?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rgbClr val="C00000"/>
                </a:solidFill>
              </a:rPr>
              <a:t>Почему опасно поджигать тополиный пух?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rgbClr val="C00000"/>
                </a:solidFill>
              </a:rPr>
              <a:t>Как защитить себя от дыма?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rgbClr val="C00000"/>
                </a:solidFill>
              </a:rPr>
              <a:t>Какие природные явления могу стать причиной пожара?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rgbClr val="C00000"/>
                </a:solidFill>
              </a:rPr>
              <a:t>Для чего во время лесного пожара роют рвы?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rgbClr val="C00000"/>
                </a:solidFill>
              </a:rPr>
              <a:t>Почему из горящего леса выходят по открытым местам?</a:t>
            </a:r>
          </a:p>
          <a:p>
            <a:pPr marL="342900" indent="-342900">
              <a:buAutoNum type="arabicPeriod"/>
            </a:pPr>
            <a:r>
              <a:rPr lang="ru-RU" sz="2600" dirty="0" smtClean="0">
                <a:solidFill>
                  <a:srgbClr val="C00000"/>
                </a:solidFill>
              </a:rPr>
              <a:t>Какие меры нужно предпринимать, если пожар усиливается? 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shprot\Рабочий стол\fire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" y="1013"/>
            <a:ext cx="9135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76672"/>
            <a:ext cx="8136904" cy="230425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Пожар в доме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1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3200" dirty="0" smtClean="0">
                <a:solidFill>
                  <a:srgbClr val="C00000"/>
                </a:solidFill>
              </a:rPr>
              <a:t>Желание жить в условиях все большего комфорта неизбежно привносит в наш быт все новые источники опасных и вредных факторов.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	</a:t>
            </a:r>
            <a:r>
              <a:rPr lang="ru-RU" sz="3200" dirty="0" smtClean="0">
                <a:solidFill>
                  <a:srgbClr val="C00000"/>
                </a:solidFill>
              </a:rPr>
              <a:t>Миллионы лет назад люди научились добывать огонь. В руках человека при условии соблюдения правил пожарной безопасности он послушен. Но если дать ему волю, то добро превращается в зло. 	</a:t>
            </a:r>
            <a:r>
              <a:rPr lang="ru-RU" sz="3200" b="1" i="1" dirty="0" smtClean="0">
                <a:solidFill>
                  <a:srgbClr val="C00000"/>
                </a:solidFill>
              </a:rPr>
              <a:t>Каждый шестой </a:t>
            </a:r>
            <a:r>
              <a:rPr lang="ru-RU" sz="3200" dirty="0" smtClean="0">
                <a:solidFill>
                  <a:srgbClr val="C00000"/>
                </a:solidFill>
              </a:rPr>
              <a:t>пожар в жилом секторе происходит </a:t>
            </a:r>
            <a:r>
              <a:rPr lang="ru-RU" sz="3200" b="1" i="1" dirty="0" smtClean="0">
                <a:solidFill>
                  <a:srgbClr val="C00000"/>
                </a:solidFill>
              </a:rPr>
              <a:t>по вине детей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Documents and Settings\shprot\Рабочий стол\77E3DC29D49BB2EAE0F8913EA13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8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Не играйте с огнем и не позволяйте это делать своим младшим братьям и сестрам!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shprot\Рабочий стол\fire_p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" y="34301"/>
            <a:ext cx="9113710" cy="68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9492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Будьте предельно внимательны при использовании электрических приборов, но особенно-газовой плиты!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Взрыв бытового газа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shprot\Рабочий стол\house-on-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3200" dirty="0" smtClean="0">
                <a:solidFill>
                  <a:srgbClr val="C00000"/>
                </a:solidFill>
              </a:rPr>
              <a:t>Пожар в лесу- это опаснейшая чрезвычайная ситуация. Он может привести к гибели людей, животных, уничтожению больших участков леса, домов и поселков.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	Причиной таких пожаров бывают молнии или длительная засуха, но чаще всего виноваты люди.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	</a:t>
            </a:r>
            <a:r>
              <a:rPr lang="ru-RU" sz="3200" dirty="0" smtClean="0">
                <a:solidFill>
                  <a:srgbClr val="C00000"/>
                </a:solidFill>
              </a:rPr>
              <a:t>В 90 случаях из 100 лесные пожары вызваны неправильным обращением людей с огнем.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Правила поведения при возникновении пожара: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</a:rPr>
              <a:t>по возможности попытаться потушить пожар, пока он не распространился;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</a:rPr>
              <a:t>позвонить по телефону «01», сообщить характер возгорания и свой точный адрес;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</a:rPr>
              <a:t>в задымленном помещении дышать через влажную ткань и передвигаться пригнувшись или ползком.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shprot\Рабочий стол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3"/>
            <a:ext cx="9144000" cy="68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8864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Верховой пожар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4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shprot\Рабочий стол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43054"/>
            <a:ext cx="936307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Не разводи костров в лесу, парке, саду, особенно если рядом нет взрослых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shprot\Рабочий стол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547" y="4869160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Если возник пожар в лесной зоне, то спасаться от него лучше по открытым местам(полянам, просекам, дорогам, рвам, речным переправам. Нос и рот закрой от дыма мокрым платком.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shprot\Рабочий стол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Не пытайся потушить лесной пожар сам, это очень опасно. Можно засыпать землей или песком, залить водой только небольшое возгорание.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4000" dirty="0">
                <a:solidFill>
                  <a:srgbClr val="C00000"/>
                </a:solidFill>
              </a:rPr>
              <a:t>Когда огонь приближается к домам, взрослые борются с ним- заливают водой, засыпают песком или землей, роют рвы и вырубают деревья.</a:t>
            </a:r>
          </a:p>
          <a:p>
            <a:r>
              <a:rPr lang="ru-RU" sz="4000" dirty="0">
                <a:solidFill>
                  <a:srgbClr val="C00000"/>
                </a:solidFill>
              </a:rPr>
              <a:t>	Ты тоже можешь им помочь, если уведешь малышей в безопасное место, где будешь заботиться о них.</a:t>
            </a:r>
          </a:p>
        </p:txBody>
      </p:sp>
    </p:spTree>
    <p:extLst>
      <p:ext uri="{BB962C8B-B14F-4D97-AF65-F5344CB8AC3E}">
        <p14:creationId xmlns:p14="http://schemas.microsoft.com/office/powerpoint/2010/main" val="26761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shprot\Рабочий ст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shprot\Рабочий стол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235</Words>
  <Application>Microsoft Office PowerPoint</Application>
  <PresentationFormat>Экран (4:3)</PresentationFormat>
  <Paragraphs>33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User</cp:lastModifiedBy>
  <cp:revision>15</cp:revision>
  <dcterms:modified xsi:type="dcterms:W3CDTF">2014-04-30T05:59:46Z</dcterms:modified>
</cp:coreProperties>
</file>