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r>
              <a:rPr lang="ru-RU" dirty="0" smtClean="0"/>
              <a:t>«С Днём Космонавтики!»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zemlya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019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esktopwallpapers.org.ua-16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Звёздное небо</a:t>
            </a:r>
            <a:endParaRPr lang="ru-RU" dirty="0"/>
          </a:p>
        </p:txBody>
      </p:sp>
      <p:pic>
        <p:nvPicPr>
          <p:cNvPr id="1026" name="Picture 2" descr="E: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200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096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znutr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943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52888289_Polyarnayzvez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705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zm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553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fonstola.ru-57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8147618f08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391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img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619" y="0"/>
            <a:ext cx="48147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7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«С Днём Космонавтики!»</vt:lpstr>
      <vt:lpstr>Звёздное небо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 Днём Космонавтики!»</dc:title>
  <dc:creator>Жемчужинка</dc:creator>
  <cp:lastModifiedBy>123</cp:lastModifiedBy>
  <cp:revision>3</cp:revision>
  <dcterms:created xsi:type="dcterms:W3CDTF">2014-04-11T01:24:26Z</dcterms:created>
  <dcterms:modified xsi:type="dcterms:W3CDTF">2014-04-11T01:38:04Z</dcterms:modified>
</cp:coreProperties>
</file>