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0FDB-3223-4EF3-A85A-CAF89C57DAC4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FC3-C756-4B89-8696-3A287791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0FDB-3223-4EF3-A85A-CAF89C57DAC4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FC3-C756-4B89-8696-3A287791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0FDB-3223-4EF3-A85A-CAF89C57DAC4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FC3-C756-4B89-8696-3A287791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0FDB-3223-4EF3-A85A-CAF89C57DAC4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FC3-C756-4B89-8696-3A287791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0FDB-3223-4EF3-A85A-CAF89C57DAC4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FC3-C756-4B89-8696-3A287791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0FDB-3223-4EF3-A85A-CAF89C57DAC4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FC3-C756-4B89-8696-3A287791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0FDB-3223-4EF3-A85A-CAF89C57DAC4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FC3-C756-4B89-8696-3A287791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0FDB-3223-4EF3-A85A-CAF89C57DAC4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FC3-C756-4B89-8696-3A287791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0FDB-3223-4EF3-A85A-CAF89C57DAC4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FC3-C756-4B89-8696-3A287791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0FDB-3223-4EF3-A85A-CAF89C57DAC4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FC3-C756-4B89-8696-3A287791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0FDB-3223-4EF3-A85A-CAF89C57DAC4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46FC3-C756-4B89-8696-3A28779115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0FDB-3223-4EF3-A85A-CAF89C57DAC4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46FC3-C756-4B89-8696-3A28779115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920880" cy="3168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828092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КАРТИННЫЙ</a:t>
            </a:r>
            <a:b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СЛОВАРЬ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535" y="4077072"/>
            <a:ext cx="73789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МОУ «Лицей № 1 п. Львовский»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РИНЯК  НИНА  ВЛАДИМИРОВНА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Картинный словарь\лест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Картинный словарь\02b4f9b0библиот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Картинный словарь\Красная площа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2563"/>
            <a:ext cx="8640960" cy="6485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Картинный словарь\земля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4775"/>
            <a:ext cx="7632848" cy="664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1216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ВЗАИМОПРОВЕРКА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pic>
        <p:nvPicPr>
          <p:cNvPr id="13314" name="Picture 2" descr="D:\анимация\office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680520" cy="4053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артинный словарь\автоб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ный словарь\трак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5"/>
            <a:ext cx="7056784" cy="618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артинный словарь\самолёт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Картинный словарь\вороб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3179"/>
            <a:ext cx="8424936" cy="630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Картинный словарь\трамв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565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Картинный словарь\солов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47260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Картинный словарь\троллейб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Картинный словарь\в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16" y="332656"/>
            <a:ext cx="860596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17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ВЗАИМОПРОВЕРКА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2013-02-09T13:13:17Z</dcterms:created>
  <dcterms:modified xsi:type="dcterms:W3CDTF">2013-02-09T13:56:21Z</dcterms:modified>
</cp:coreProperties>
</file>