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2" r:id="rId3"/>
    <p:sldId id="267" r:id="rId4"/>
    <p:sldId id="268" r:id="rId5"/>
    <p:sldId id="270" r:id="rId6"/>
    <p:sldId id="259" r:id="rId7"/>
    <p:sldId id="260" r:id="rId8"/>
    <p:sldId id="265" r:id="rId9"/>
    <p:sldId id="274" r:id="rId10"/>
    <p:sldId id="271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9" autoAdjust="0"/>
    <p:restoredTop sz="94660"/>
  </p:normalViewPr>
  <p:slideViewPr>
    <p:cSldViewPr>
      <p:cViewPr>
        <p:scale>
          <a:sx n="60" d="100"/>
          <a:sy n="60" d="100"/>
        </p:scale>
        <p:origin x="-145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7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705B5A-EDE2-4FDE-9BD5-C632A588BA58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6DA0A8-65D6-4546-B679-AEF90098D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B197B2-1978-4201-9708-D258067ACFBD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8EBD75-2F06-4C6C-A670-13816CBCD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2130425"/>
            <a:ext cx="5600712" cy="1227137"/>
          </a:xfrm>
        </p:spPr>
        <p:txBody>
          <a:bodyPr>
            <a:normAutofit/>
          </a:bodyPr>
          <a:lstStyle>
            <a:lvl1pPr>
              <a:defRPr sz="360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16" y="3571876"/>
            <a:ext cx="4629160" cy="9715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285984" y="857232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4714876" y="857232"/>
            <a:ext cx="414340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14876" y="5072063"/>
            <a:ext cx="4143374" cy="571515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28625" y="857250"/>
            <a:ext cx="407193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3200" kern="1200" baseline="0" dirty="0" smtClean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28625" y="5072074"/>
            <a:ext cx="4071937" cy="571489"/>
          </a:xfrm>
        </p:spPr>
        <p:txBody>
          <a:bodyPr rtlCol="0" anchor="b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57686" y="2143116"/>
            <a:ext cx="2428875" cy="20716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43188" y="0"/>
            <a:ext cx="59721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43188" y="1600200"/>
            <a:ext cx="604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C354F1-AFA8-4BB5-A932-2455EE6B2D15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075C1A-C040-40B9-BC92-07B6EB797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Segoe Scrip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928662" y="1500188"/>
            <a:ext cx="8858312" cy="264318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«Б» </a:t>
            </a:r>
            <a:b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8572560" cy="56673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Посылка солдату.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357298"/>
            <a:ext cx="7215238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5" descr="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75"/>
            <a:ext cx="87153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285750" y="5143500"/>
            <a:ext cx="8572500" cy="56673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 Поздравляем ветеранов! </a:t>
            </a:r>
          </a:p>
        </p:txBody>
      </p:sp>
      <p:pic>
        <p:nvPicPr>
          <p:cNvPr id="6" name="Рисунок 5" descr="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14290"/>
            <a:ext cx="3786214" cy="3534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27088" y="1484313"/>
            <a:ext cx="431800" cy="287337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03350" y="1341438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Работать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дружно!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27088" y="2133600"/>
            <a:ext cx="431800" cy="2873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827088" y="2781300"/>
            <a:ext cx="431800" cy="2873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827088" y="3429000"/>
            <a:ext cx="431800" cy="2873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827088" y="4149725"/>
            <a:ext cx="431800" cy="2873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827088" y="4797425"/>
            <a:ext cx="431800" cy="2873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827088" y="1484313"/>
            <a:ext cx="431800" cy="287337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827088" y="2133600"/>
            <a:ext cx="431800" cy="2873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03350" y="1989138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Отдыхать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весело!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438275" y="2714620"/>
            <a:ext cx="770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Учиться </a:t>
            </a:r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только на «отлично»!</a:t>
            </a: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827088" y="2781300"/>
            <a:ext cx="431800" cy="2873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827088" y="3429000"/>
            <a:ext cx="431800" cy="2873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438275" y="3284538"/>
            <a:ext cx="770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Следить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за питанием!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438275" y="4005263"/>
            <a:ext cx="770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Быть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терпеливыми друг к другу!</a:t>
            </a: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827088" y="4149725"/>
            <a:ext cx="431800" cy="2873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827088" y="4797425"/>
            <a:ext cx="431800" cy="2873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438275" y="4652963"/>
            <a:ext cx="770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Доводить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начатое дело до конца</a:t>
            </a:r>
            <a:r>
              <a:rPr lang="ru-RU" sz="2400" b="1" dirty="0">
                <a:latin typeface="Georgia" pitchFamily="18" charset="0"/>
              </a:rPr>
              <a:t>!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1008063"/>
          </a:xfrm>
          <a:prstGeom prst="rect">
            <a:avLst/>
          </a:prstGeom>
          <a:solidFill>
            <a:schemeClr val="bg1">
              <a:alpha val="6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6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Наш девиз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72500" cy="566738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</a:rPr>
              <a:t>Наши достижения.</a:t>
            </a:r>
          </a:p>
        </p:txBody>
      </p:sp>
      <p:pic>
        <p:nvPicPr>
          <p:cNvPr id="9" name="Рисунок 8" descr="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17765"/>
            <a:ext cx="7286676" cy="4865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00" cy="566738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</a:rPr>
              <a:t>Городская конференция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«Открытие» </a:t>
            </a:r>
          </a:p>
        </p:txBody>
      </p:sp>
      <p:pic>
        <p:nvPicPr>
          <p:cNvPr id="4" name="Рисунок 3" descr="7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571612"/>
            <a:ext cx="3605221" cy="42084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85916" y="1928802"/>
            <a:ext cx="56270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место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 математике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6710" y="278605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2786058"/>
            <a:ext cx="3143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 место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информатике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8596" y="0"/>
            <a:ext cx="60722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Делу время – мы с </a:t>
            </a: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пеленок  </a:t>
            </a: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знаем.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Создавать, лепить, творить…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Даром мы минуты не теряем, </a:t>
            </a:r>
          </a:p>
          <a:p>
            <a:pPr algn="ctr"/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Труд поможет нам со смыслом жить!</a:t>
            </a:r>
          </a:p>
        </p:txBody>
      </p:sp>
      <p:pic>
        <p:nvPicPr>
          <p:cNvPr id="6" name="Рисунок 5" descr="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46347">
            <a:off x="1256189" y="1770314"/>
            <a:ext cx="3147701" cy="1928826"/>
          </a:xfrm>
          <a:prstGeom prst="rect">
            <a:avLst/>
          </a:prstGeom>
        </p:spPr>
      </p:pic>
      <p:pic>
        <p:nvPicPr>
          <p:cNvPr id="9" name="Рисунок 8" descr="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00502">
            <a:off x="4612934" y="3844539"/>
            <a:ext cx="2902457" cy="1760797"/>
          </a:xfrm>
          <a:prstGeom prst="rect">
            <a:avLst/>
          </a:prstGeom>
        </p:spPr>
      </p:pic>
      <p:pic>
        <p:nvPicPr>
          <p:cNvPr id="10" name="Рисунок 9" descr="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18687">
            <a:off x="5462764" y="1661568"/>
            <a:ext cx="2772533" cy="1896682"/>
          </a:xfrm>
          <a:prstGeom prst="rect">
            <a:avLst/>
          </a:prstGeom>
        </p:spPr>
      </p:pic>
      <p:pic>
        <p:nvPicPr>
          <p:cNvPr id="11" name="Рисунок 10" descr="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59104">
            <a:off x="1184607" y="4060471"/>
            <a:ext cx="2719743" cy="1657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71538" y="5286388"/>
            <a:ext cx="8358187" cy="571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28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Наши праздники!</a:t>
            </a:r>
          </a:p>
        </p:txBody>
      </p:sp>
      <p:pic>
        <p:nvPicPr>
          <p:cNvPr id="12294" name="Picture 7" descr="89b0fbdd46c341be601ae01822405d0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571875"/>
            <a:ext cx="15128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57496"/>
            <a:ext cx="4214810" cy="2428892"/>
          </a:xfrm>
          <a:prstGeom prst="rect">
            <a:avLst/>
          </a:prstGeom>
        </p:spPr>
      </p:pic>
      <p:pic>
        <p:nvPicPr>
          <p:cNvPr id="8" name="Рисунок 7" descr="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1000108"/>
            <a:ext cx="3643338" cy="2171307"/>
          </a:xfrm>
          <a:prstGeom prst="rect">
            <a:avLst/>
          </a:prstGeom>
        </p:spPr>
      </p:pic>
      <p:pic>
        <p:nvPicPr>
          <p:cNvPr id="9" name="Рисунок 8" descr="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642918"/>
            <a:ext cx="3214710" cy="1527745"/>
          </a:xfrm>
          <a:prstGeom prst="rect">
            <a:avLst/>
          </a:prstGeom>
        </p:spPr>
      </p:pic>
      <p:pic>
        <p:nvPicPr>
          <p:cNvPr id="10" name="Рисунок 9" descr="3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04" y="3357562"/>
            <a:ext cx="2714644" cy="1969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85750" y="5143500"/>
            <a:ext cx="8572500" cy="566738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70C0"/>
                </a:solidFill>
              </a:rPr>
              <a:t>Наши экскурсии</a:t>
            </a:r>
          </a:p>
        </p:txBody>
      </p:sp>
      <p:pic>
        <p:nvPicPr>
          <p:cNvPr id="5" name="Рисунок 4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6258">
            <a:off x="214282" y="285728"/>
            <a:ext cx="3608784" cy="2357454"/>
          </a:xfrm>
          <a:prstGeom prst="rect">
            <a:avLst/>
          </a:prstGeom>
        </p:spPr>
      </p:pic>
      <p:pic>
        <p:nvPicPr>
          <p:cNvPr id="6" name="Рисунок 5" descr="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639">
            <a:off x="4786314" y="2857496"/>
            <a:ext cx="3786214" cy="2347089"/>
          </a:xfrm>
          <a:prstGeom prst="rect">
            <a:avLst/>
          </a:prstGeom>
        </p:spPr>
      </p:pic>
      <p:pic>
        <p:nvPicPr>
          <p:cNvPr id="7" name="Рисунок 6" descr="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98430">
            <a:off x="4071934" y="285728"/>
            <a:ext cx="3571900" cy="2321326"/>
          </a:xfrm>
          <a:prstGeom prst="rect">
            <a:avLst/>
          </a:prstGeom>
        </p:spPr>
      </p:pic>
      <p:pic>
        <p:nvPicPr>
          <p:cNvPr id="8" name="Рисунок 7" descr="1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47691">
            <a:off x="642910" y="2928934"/>
            <a:ext cx="3578890" cy="2247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85750" y="5143500"/>
            <a:ext cx="8572500" cy="566738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Губернаторские соревнования 2011 год.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57188" y="0"/>
            <a:ext cx="85725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Segoe Script" pitchFamily="34" charset="0"/>
                <a:ea typeface="+mj-ea"/>
                <a:cs typeface="+mj-cs"/>
              </a:rPr>
              <a:t>На всех </a:t>
            </a:r>
            <a:r>
              <a:rPr lang="ru-RU" sz="2400" b="1" dirty="0" smtClean="0">
                <a:solidFill>
                  <a:srgbClr val="002060"/>
                </a:solidFill>
                <a:latin typeface="Segoe Script" pitchFamily="34" charset="0"/>
                <a:ea typeface="+mj-ea"/>
                <a:cs typeface="+mj-cs"/>
              </a:rPr>
              <a:t>соревнованиях мы </a:t>
            </a:r>
            <a:r>
              <a:rPr lang="ru-RU" sz="2400" b="1" dirty="0">
                <a:solidFill>
                  <a:srgbClr val="002060"/>
                </a:solidFill>
                <a:latin typeface="Segoe Script" pitchFamily="34" charset="0"/>
                <a:ea typeface="+mj-ea"/>
                <a:cs typeface="+mj-cs"/>
              </a:rPr>
              <a:t>сможем победить</a:t>
            </a:r>
            <a:r>
              <a:rPr lang="ru-RU" sz="2000" dirty="0">
                <a:latin typeface="Segoe Script" pitchFamily="34" charset="0"/>
                <a:ea typeface="+mj-ea"/>
                <a:cs typeface="+mj-cs"/>
              </a:rPr>
              <a:t>!	</a:t>
            </a:r>
          </a:p>
        </p:txBody>
      </p:sp>
      <p:pic>
        <p:nvPicPr>
          <p:cNvPr id="6" name="Рисунок 5" descr="3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642918"/>
            <a:ext cx="4252754" cy="2428892"/>
          </a:xfrm>
          <a:prstGeom prst="rect">
            <a:avLst/>
          </a:prstGeom>
        </p:spPr>
      </p:pic>
      <p:pic>
        <p:nvPicPr>
          <p:cNvPr id="7" name="Рисунок 6" descr="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143248"/>
            <a:ext cx="3357586" cy="2137343"/>
          </a:xfrm>
          <a:prstGeom prst="rect">
            <a:avLst/>
          </a:prstGeom>
        </p:spPr>
      </p:pic>
      <p:pic>
        <p:nvPicPr>
          <p:cNvPr id="8" name="Рисунок 7" descr="5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1" y="3143248"/>
            <a:ext cx="3777391" cy="2083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1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8213" r="18213"/>
          <a:stretch>
            <a:fillRect/>
          </a:stretch>
        </p:blipFill>
        <p:spPr>
          <a:xfrm>
            <a:off x="285721" y="974905"/>
            <a:ext cx="3786213" cy="3229418"/>
          </a:xfrm>
        </p:spPr>
      </p:pic>
      <p:pic>
        <p:nvPicPr>
          <p:cNvPr id="4" name="Рисунок 3" descr="8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4143380"/>
            <a:ext cx="4538137" cy="2714620"/>
          </a:xfrm>
          <a:prstGeom prst="rect">
            <a:avLst/>
          </a:prstGeom>
        </p:spPr>
      </p:pic>
      <p:pic>
        <p:nvPicPr>
          <p:cNvPr id="5" name="Рисунок 4" descr="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142984"/>
            <a:ext cx="4181481" cy="2902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6182" y="-214338"/>
            <a:ext cx="2500330" cy="928694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Script" pitchFamily="34" charset="0"/>
                <a:ea typeface="+mj-ea"/>
                <a:cs typeface="+mj-cs"/>
              </a:rPr>
              <a:t>Спортивная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Script" pitchFamily="34" charset="0"/>
                <a:ea typeface="+mj-ea"/>
                <a:cs typeface="+mj-cs"/>
              </a:rPr>
              <a:t> семья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кольный фотоальб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egoe Script" pitchFamily="34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Школьный фотоальбом</Template>
  <TotalTime>256</TotalTime>
  <Words>101</Words>
  <Application>Microsoft Office PowerPoint</Application>
  <PresentationFormat>Экран (4:3)</PresentationFormat>
  <Paragraphs>25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Школьный фотоальбом</vt:lpstr>
      <vt:lpstr>5 «Б»  класс</vt:lpstr>
      <vt:lpstr>Слайд 2</vt:lpstr>
      <vt:lpstr>Наши достижения.</vt:lpstr>
      <vt:lpstr>Городская конференция  «Открытие» </vt:lpstr>
      <vt:lpstr>Слайд 5</vt:lpstr>
      <vt:lpstr>Слайд 6</vt:lpstr>
      <vt:lpstr>Наши экскурсии</vt:lpstr>
      <vt:lpstr>Губернаторские соревнования 2011 год.</vt:lpstr>
      <vt:lpstr>Слайд 9</vt:lpstr>
      <vt:lpstr>Посылка солдату.</vt:lpstr>
      <vt:lpstr> Поздравляем ветеранов!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«В» класс</dc:title>
  <dc:subject>Фотоальбом</dc:subject>
  <dc:creator>Игорь</dc:creator>
  <cp:keywords>Фотоальбом</cp:keywords>
  <dc:description>Корпорация Майкрософт</dc:description>
  <cp:lastModifiedBy>user</cp:lastModifiedBy>
  <cp:revision>45</cp:revision>
  <dcterms:created xsi:type="dcterms:W3CDTF">2010-06-02T15:16:00Z</dcterms:created>
  <dcterms:modified xsi:type="dcterms:W3CDTF">2015-06-15T16:00:59Z</dcterms:modified>
  <cp:category>Фотоальбом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TC102854091049</vt:lpwstr>
  </property>
</Properties>
</file>