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61D87-913D-4CFA-8C3B-2D969FE90417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3F893-AB21-4541-8C37-1BBBB0BFB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3F893-AB21-4541-8C37-1BBBB0BFBB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3F893-AB21-4541-8C37-1BBBB0BFBB3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7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Sleep%20Away.mp3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18" Type="http://schemas.openxmlformats.org/officeDocument/2006/relationships/image" Target="../media/image9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17" Type="http://schemas.openxmlformats.org/officeDocument/2006/relationships/image" Target="../media/image92.jpeg"/><Relationship Id="rId2" Type="http://schemas.openxmlformats.org/officeDocument/2006/relationships/image" Target="../media/image77.jpeg"/><Relationship Id="rId16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Relationship Id="rId14" Type="http://schemas.openxmlformats.org/officeDocument/2006/relationships/image" Target="../media/image8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5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12" Type="http://schemas.openxmlformats.org/officeDocument/2006/relationships/image" Target="../media/image104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jpeg"/><Relationship Id="rId11" Type="http://schemas.openxmlformats.org/officeDocument/2006/relationships/image" Target="../media/image103.jpeg"/><Relationship Id="rId5" Type="http://schemas.openxmlformats.org/officeDocument/2006/relationships/image" Target="../media/image97.jpeg"/><Relationship Id="rId15" Type="http://schemas.openxmlformats.org/officeDocument/2006/relationships/image" Target="../media/image107.jpeg"/><Relationship Id="rId10" Type="http://schemas.openxmlformats.org/officeDocument/2006/relationships/image" Target="../media/image102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Relationship Id="rId14" Type="http://schemas.openxmlformats.org/officeDocument/2006/relationships/image" Target="../media/image10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13" Type="http://schemas.openxmlformats.org/officeDocument/2006/relationships/image" Target="../media/image119.jpeg"/><Relationship Id="rId18" Type="http://schemas.openxmlformats.org/officeDocument/2006/relationships/image" Target="../media/image124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12" Type="http://schemas.openxmlformats.org/officeDocument/2006/relationships/image" Target="../media/image118.jpeg"/><Relationship Id="rId17" Type="http://schemas.openxmlformats.org/officeDocument/2006/relationships/image" Target="../media/image123.jpeg"/><Relationship Id="rId2" Type="http://schemas.openxmlformats.org/officeDocument/2006/relationships/image" Target="../media/image108.jpeg"/><Relationship Id="rId16" Type="http://schemas.openxmlformats.org/officeDocument/2006/relationships/image" Target="../media/image1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jpeg"/><Relationship Id="rId11" Type="http://schemas.openxmlformats.org/officeDocument/2006/relationships/image" Target="../media/image117.jpeg"/><Relationship Id="rId5" Type="http://schemas.openxmlformats.org/officeDocument/2006/relationships/image" Target="../media/image111.jpeg"/><Relationship Id="rId15" Type="http://schemas.openxmlformats.org/officeDocument/2006/relationships/image" Target="../media/image121.jpeg"/><Relationship Id="rId10" Type="http://schemas.openxmlformats.org/officeDocument/2006/relationships/image" Target="../media/image116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Relationship Id="rId14" Type="http://schemas.openxmlformats.org/officeDocument/2006/relationships/image" Target="../media/image1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13" Type="http://schemas.openxmlformats.org/officeDocument/2006/relationships/image" Target="../media/image136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12" Type="http://schemas.openxmlformats.org/officeDocument/2006/relationships/image" Target="../media/image135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jpeg"/><Relationship Id="rId11" Type="http://schemas.openxmlformats.org/officeDocument/2006/relationships/image" Target="../media/image134.jpeg"/><Relationship Id="rId5" Type="http://schemas.openxmlformats.org/officeDocument/2006/relationships/image" Target="../media/image128.jpeg"/><Relationship Id="rId10" Type="http://schemas.openxmlformats.org/officeDocument/2006/relationships/image" Target="../media/image133.jpeg"/><Relationship Id="rId4" Type="http://schemas.openxmlformats.org/officeDocument/2006/relationships/image" Target="../media/image127.jpeg"/><Relationship Id="rId9" Type="http://schemas.openxmlformats.org/officeDocument/2006/relationships/image" Target="../media/image132.jpeg"/><Relationship Id="rId14" Type="http://schemas.openxmlformats.org/officeDocument/2006/relationships/image" Target="../media/image1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image" Target="../media/image140.jpeg"/><Relationship Id="rId7" Type="http://schemas.openxmlformats.org/officeDocument/2006/relationships/image" Target="../media/image144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Relationship Id="rId9" Type="http://schemas.openxmlformats.org/officeDocument/2006/relationships/image" Target="../media/image1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Егорова Алла Витальевна</a:t>
            </a:r>
          </a:p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357694"/>
            <a:ext cx="8305800" cy="857256"/>
          </a:xfrm>
        </p:spPr>
        <p:txBody>
          <a:bodyPr/>
          <a:lstStyle/>
          <a:p>
            <a:r>
              <a:rPr lang="ru-RU" i="1" dirty="0" err="1" smtClean="0"/>
              <a:t>Портфолио</a:t>
            </a:r>
            <a:endParaRPr lang="ru-RU" i="1" dirty="0"/>
          </a:p>
        </p:txBody>
      </p:sp>
      <p:pic>
        <p:nvPicPr>
          <p:cNvPr id="6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Алла\Desktop\мои фото\0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404664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Мои творческие работы (масло)</a:t>
            </a:r>
            <a:endParaRPr lang="ru-RU" dirty="0"/>
          </a:p>
        </p:txBody>
      </p:sp>
      <p:pic>
        <p:nvPicPr>
          <p:cNvPr id="3076" name="Picture 4" descr="F:\аттестация\S60026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0" y="3991595"/>
            <a:ext cx="2825860" cy="1885677"/>
          </a:xfrm>
          <a:prstGeom prst="rect">
            <a:avLst/>
          </a:prstGeom>
          <a:noFill/>
        </p:spPr>
      </p:pic>
      <p:pic>
        <p:nvPicPr>
          <p:cNvPr id="3077" name="Picture 5" descr="F:\аттестация\S60026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5066" y="1214422"/>
            <a:ext cx="2899365" cy="2070562"/>
          </a:xfrm>
          <a:prstGeom prst="rect">
            <a:avLst/>
          </a:prstGeom>
          <a:noFill/>
        </p:spPr>
      </p:pic>
      <p:pic>
        <p:nvPicPr>
          <p:cNvPr id="3078" name="Picture 6" descr="F:\аттестация\S60026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1268760"/>
            <a:ext cx="2733039" cy="2219064"/>
          </a:xfrm>
          <a:prstGeom prst="rect">
            <a:avLst/>
          </a:prstGeom>
          <a:noFill/>
        </p:spPr>
      </p:pic>
      <p:pic>
        <p:nvPicPr>
          <p:cNvPr id="3080" name="Picture 8" descr="F:\аттестация\S600263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20272" y="3356992"/>
            <a:ext cx="1789262" cy="2318284"/>
          </a:xfrm>
          <a:prstGeom prst="rect">
            <a:avLst/>
          </a:prstGeom>
          <a:noFill/>
        </p:spPr>
      </p:pic>
      <p:pic>
        <p:nvPicPr>
          <p:cNvPr id="3082" name="Picture 10" descr="F:\аттестация\S600263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1560" y="1196752"/>
            <a:ext cx="2280109" cy="2593064"/>
          </a:xfrm>
          <a:prstGeom prst="rect">
            <a:avLst/>
          </a:prstGeom>
          <a:noFill/>
        </p:spPr>
      </p:pic>
      <p:pic>
        <p:nvPicPr>
          <p:cNvPr id="3083" name="Picture 11" descr="F:\аттестация\S600264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32040" y="3212976"/>
            <a:ext cx="1214446" cy="1454292"/>
          </a:xfrm>
          <a:prstGeom prst="rect">
            <a:avLst/>
          </a:prstGeom>
          <a:noFill/>
        </p:spPr>
      </p:pic>
      <p:pic>
        <p:nvPicPr>
          <p:cNvPr id="3084" name="Picture 12" descr="F:\аттестация\S600264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74885" y="4581128"/>
            <a:ext cx="1534557" cy="1872208"/>
          </a:xfrm>
          <a:prstGeom prst="rect">
            <a:avLst/>
          </a:prstGeom>
          <a:noFill/>
        </p:spPr>
      </p:pic>
      <p:pic>
        <p:nvPicPr>
          <p:cNvPr id="3085" name="Picture 13" descr="F:\аттестация\S6002647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75856" y="4172045"/>
            <a:ext cx="1656184" cy="21372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Акварельные работы(из наборов открыток  2009-2010гг</a:t>
            </a:r>
            <a:endParaRPr lang="ru-RU" sz="2800" dirty="0"/>
          </a:p>
        </p:txBody>
      </p:sp>
      <p:pic>
        <p:nvPicPr>
          <p:cNvPr id="2050" name="Picture 2" descr="F:\Акварель\1 выпуск\S60006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142983"/>
            <a:ext cx="1428760" cy="1905013"/>
          </a:xfrm>
          <a:prstGeom prst="rect">
            <a:avLst/>
          </a:prstGeom>
          <a:noFill/>
        </p:spPr>
      </p:pic>
      <p:pic>
        <p:nvPicPr>
          <p:cNvPr id="2051" name="Picture 3" descr="F:\Акварель\1 выпуск\S60006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12022" y="3284985"/>
            <a:ext cx="1566175" cy="2088232"/>
          </a:xfrm>
          <a:prstGeom prst="rect">
            <a:avLst/>
          </a:prstGeom>
          <a:noFill/>
        </p:spPr>
      </p:pic>
      <p:pic>
        <p:nvPicPr>
          <p:cNvPr id="2052" name="Picture 4" descr="F:\Акварель\1 выпуск\S60006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0864" y="1268760"/>
            <a:ext cx="1296145" cy="1728192"/>
          </a:xfrm>
          <a:prstGeom prst="rect">
            <a:avLst/>
          </a:prstGeom>
          <a:noFill/>
        </p:spPr>
      </p:pic>
      <p:pic>
        <p:nvPicPr>
          <p:cNvPr id="2053" name="Picture 5" descr="F:\Акварель\1 выпуск\S600064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48" y="1268760"/>
            <a:ext cx="1441603" cy="1922138"/>
          </a:xfrm>
          <a:prstGeom prst="rect">
            <a:avLst/>
          </a:prstGeom>
          <a:noFill/>
        </p:spPr>
      </p:pic>
      <p:pic>
        <p:nvPicPr>
          <p:cNvPr id="2054" name="Picture 6" descr="F:\Акварель\1 выпуск\S600073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2120" y="908720"/>
            <a:ext cx="1572744" cy="1179558"/>
          </a:xfrm>
          <a:prstGeom prst="rect">
            <a:avLst/>
          </a:prstGeom>
          <a:noFill/>
        </p:spPr>
      </p:pic>
      <p:pic>
        <p:nvPicPr>
          <p:cNvPr id="2055" name="Picture 7" descr="F:\Акварель\1 выпуск\S600075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36296" y="836712"/>
            <a:ext cx="1738071" cy="1303554"/>
          </a:xfrm>
          <a:prstGeom prst="rect">
            <a:avLst/>
          </a:prstGeom>
          <a:noFill/>
        </p:spPr>
      </p:pic>
      <p:pic>
        <p:nvPicPr>
          <p:cNvPr id="2056" name="Picture 8" descr="F:\Акварель\1 выпуск\S600075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07704" y="3284984"/>
            <a:ext cx="1178709" cy="1571612"/>
          </a:xfrm>
          <a:prstGeom prst="rect">
            <a:avLst/>
          </a:prstGeom>
          <a:noFill/>
        </p:spPr>
      </p:pic>
      <p:pic>
        <p:nvPicPr>
          <p:cNvPr id="2057" name="Picture 9" descr="F:\Акварель\1 выпуск\S600075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91880" y="3212976"/>
            <a:ext cx="1142990" cy="1523987"/>
          </a:xfrm>
          <a:prstGeom prst="rect">
            <a:avLst/>
          </a:prstGeom>
          <a:noFill/>
        </p:spPr>
      </p:pic>
      <p:pic>
        <p:nvPicPr>
          <p:cNvPr id="2058" name="Picture 10" descr="F:\Акварель\1 выпуск\S6000759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824028" y="3140968"/>
            <a:ext cx="1752369" cy="2336490"/>
          </a:xfrm>
          <a:prstGeom prst="rect">
            <a:avLst/>
          </a:prstGeom>
          <a:noFill/>
        </p:spPr>
      </p:pic>
      <p:pic>
        <p:nvPicPr>
          <p:cNvPr id="2059" name="Picture 11" descr="F:\Акварель\1 выпуск\S6000760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28596" y="2666971"/>
            <a:ext cx="1428760" cy="1905013"/>
          </a:xfrm>
          <a:prstGeom prst="rect">
            <a:avLst/>
          </a:prstGeom>
          <a:noFill/>
        </p:spPr>
      </p:pic>
      <p:pic>
        <p:nvPicPr>
          <p:cNvPr id="2060" name="Picture 12" descr="F:\Акварель\1 выпуск\S6000984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flipH="1">
            <a:off x="5724128" y="2276872"/>
            <a:ext cx="1474110" cy="1000108"/>
          </a:xfrm>
          <a:prstGeom prst="rect">
            <a:avLst/>
          </a:prstGeom>
          <a:noFill/>
        </p:spPr>
      </p:pic>
      <p:pic>
        <p:nvPicPr>
          <p:cNvPr id="2061" name="Picture 13" descr="F:\Акварель\1 выпуск\S6000989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627784" y="4581128"/>
            <a:ext cx="1404156" cy="1872208"/>
          </a:xfrm>
          <a:prstGeom prst="rect">
            <a:avLst/>
          </a:prstGeom>
          <a:noFill/>
        </p:spPr>
      </p:pic>
      <p:pic>
        <p:nvPicPr>
          <p:cNvPr id="2062" name="Picture 14" descr="F:\Акварель\1 выпуск\S6001232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286612" y="2071678"/>
            <a:ext cx="1524011" cy="1143008"/>
          </a:xfrm>
          <a:prstGeom prst="rect">
            <a:avLst/>
          </a:prstGeom>
          <a:noFill/>
        </p:spPr>
      </p:pic>
      <p:pic>
        <p:nvPicPr>
          <p:cNvPr id="2063" name="Picture 15" descr="F:\Акварель\2 выпуск\S6001274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35658" y="4500571"/>
            <a:ext cx="1464574" cy="1952766"/>
          </a:xfrm>
          <a:prstGeom prst="rect">
            <a:avLst/>
          </a:prstGeom>
          <a:noFill/>
        </p:spPr>
      </p:pic>
      <p:pic>
        <p:nvPicPr>
          <p:cNvPr id="2065" name="Picture 17" descr="F:\Акварель\2 выпуск\S6001348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868144" y="4941168"/>
            <a:ext cx="1917933" cy="1438450"/>
          </a:xfrm>
          <a:prstGeom prst="rect">
            <a:avLst/>
          </a:prstGeom>
          <a:noFill/>
        </p:spPr>
      </p:pic>
      <p:pic>
        <p:nvPicPr>
          <p:cNvPr id="2066" name="Picture 18" descr="F:\Акварель\2 выпуск\S6001350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357158" y="1000108"/>
            <a:ext cx="1227603" cy="1636804"/>
          </a:xfrm>
          <a:prstGeom prst="rect">
            <a:avLst/>
          </a:prstGeom>
          <a:noFill/>
        </p:spPr>
      </p:pic>
      <p:pic>
        <p:nvPicPr>
          <p:cNvPr id="2067" name="Picture 19" descr="F:\Акварель\1 выпуск\S6000893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4427984" y="4941168"/>
            <a:ext cx="1142990" cy="15239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Акварельные работы(набор открыток «Ромашковая </a:t>
            </a:r>
            <a:r>
              <a:rPr lang="ru-RU" sz="2800" dirty="0" err="1" smtClean="0"/>
              <a:t>настальгия</a:t>
            </a:r>
            <a:r>
              <a:rPr lang="ru-RU" sz="2800" dirty="0" smtClean="0"/>
              <a:t>»2011г.)</a:t>
            </a:r>
            <a:endParaRPr lang="ru-RU" sz="2800" dirty="0"/>
          </a:p>
        </p:txBody>
      </p:sp>
      <p:pic>
        <p:nvPicPr>
          <p:cNvPr id="3074" name="Picture 2" descr="F:\Акварель\Лето 2010\S60016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85860"/>
            <a:ext cx="1553776" cy="2071702"/>
          </a:xfrm>
          <a:prstGeom prst="rect">
            <a:avLst/>
          </a:prstGeom>
          <a:noFill/>
        </p:spPr>
      </p:pic>
      <p:pic>
        <p:nvPicPr>
          <p:cNvPr id="3075" name="Picture 3" descr="F:\Акварель\Лето 2010\S60016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1268760"/>
            <a:ext cx="2095515" cy="1571636"/>
          </a:xfrm>
          <a:prstGeom prst="rect">
            <a:avLst/>
          </a:prstGeom>
          <a:noFill/>
        </p:spPr>
      </p:pic>
      <p:pic>
        <p:nvPicPr>
          <p:cNvPr id="3076" name="Picture 4" descr="F:\Акварель\Лето 2010\S60016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57356" y="2714619"/>
            <a:ext cx="2000264" cy="1500199"/>
          </a:xfrm>
          <a:prstGeom prst="rect">
            <a:avLst/>
          </a:prstGeom>
          <a:noFill/>
        </p:spPr>
      </p:pic>
      <p:pic>
        <p:nvPicPr>
          <p:cNvPr id="3077" name="Picture 5" descr="F:\Акварель\Лето 2010\S600168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3071810"/>
            <a:ext cx="1214427" cy="1619237"/>
          </a:xfrm>
          <a:prstGeom prst="rect">
            <a:avLst/>
          </a:prstGeom>
          <a:noFill/>
        </p:spPr>
      </p:pic>
      <p:pic>
        <p:nvPicPr>
          <p:cNvPr id="3078" name="Picture 6" descr="F:\Акварель\Лето 2010\S600169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4381483"/>
            <a:ext cx="1643074" cy="2190765"/>
          </a:xfrm>
          <a:prstGeom prst="rect">
            <a:avLst/>
          </a:prstGeom>
          <a:noFill/>
        </p:spPr>
      </p:pic>
      <p:pic>
        <p:nvPicPr>
          <p:cNvPr id="3080" name="Picture 8" descr="F:\Акварель\Лето 2010\S600169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40352" y="1268760"/>
            <a:ext cx="1160849" cy="1547799"/>
          </a:xfrm>
          <a:prstGeom prst="rect">
            <a:avLst/>
          </a:prstGeom>
          <a:noFill/>
        </p:spPr>
      </p:pic>
      <p:pic>
        <p:nvPicPr>
          <p:cNvPr id="3081" name="Picture 9" descr="F:\Акварель\Лето 2010\S600170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22415" y="3789040"/>
            <a:ext cx="1321585" cy="1762113"/>
          </a:xfrm>
          <a:prstGeom prst="rect">
            <a:avLst/>
          </a:prstGeom>
          <a:noFill/>
        </p:spPr>
      </p:pic>
      <p:pic>
        <p:nvPicPr>
          <p:cNvPr id="3082" name="Picture 10" descr="F:\Акварель\Лето 2010\S600170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11960" y="1412776"/>
            <a:ext cx="1857388" cy="1393042"/>
          </a:xfrm>
          <a:prstGeom prst="rect">
            <a:avLst/>
          </a:prstGeom>
          <a:noFill/>
        </p:spPr>
      </p:pic>
      <p:pic>
        <p:nvPicPr>
          <p:cNvPr id="3083" name="Picture 11" descr="F:\Акварель\Лето 2010\S6001720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786182" y="2786058"/>
            <a:ext cx="1857388" cy="2476518"/>
          </a:xfrm>
          <a:prstGeom prst="rect">
            <a:avLst/>
          </a:prstGeom>
          <a:noFill/>
        </p:spPr>
      </p:pic>
      <p:pic>
        <p:nvPicPr>
          <p:cNvPr id="3085" name="Picture 13" descr="F:\Акварель\Лето 2010\S600173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444208" y="4509120"/>
            <a:ext cx="1464461" cy="1952614"/>
          </a:xfrm>
          <a:prstGeom prst="rect">
            <a:avLst/>
          </a:prstGeom>
          <a:noFill/>
        </p:spPr>
      </p:pic>
      <p:pic>
        <p:nvPicPr>
          <p:cNvPr id="3086" name="Picture 14" descr="F:\Акварель\Лето 2010\S6001738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868144" y="2132856"/>
            <a:ext cx="2190765" cy="1643074"/>
          </a:xfrm>
          <a:prstGeom prst="rect">
            <a:avLst/>
          </a:prstGeom>
          <a:noFill/>
        </p:spPr>
      </p:pic>
      <p:pic>
        <p:nvPicPr>
          <p:cNvPr id="3087" name="Picture 15" descr="F:\Акварель\Лето 2010\S6001741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051720" y="4221088"/>
            <a:ext cx="1660916" cy="2214554"/>
          </a:xfrm>
          <a:prstGeom prst="rect">
            <a:avLst/>
          </a:prstGeom>
          <a:noFill/>
        </p:spPr>
      </p:pic>
      <p:pic>
        <p:nvPicPr>
          <p:cNvPr id="3088" name="Picture 16" descr="F:\Акварель\Лето 2010\S6001742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508104" y="3717032"/>
            <a:ext cx="1357322" cy="1809764"/>
          </a:xfrm>
          <a:prstGeom prst="rect">
            <a:avLst/>
          </a:prstGeom>
          <a:noFill/>
        </p:spPr>
      </p:pic>
      <p:pic>
        <p:nvPicPr>
          <p:cNvPr id="3089" name="Picture 17" descr="F:\Акварель\Лето 2010\S6001743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923928" y="5157192"/>
            <a:ext cx="1905013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Персональная выставка «Авторская кукла» 2010г.</a:t>
            </a:r>
            <a:endParaRPr lang="ru-RU" sz="2800" dirty="0"/>
          </a:p>
        </p:txBody>
      </p:sp>
      <p:pic>
        <p:nvPicPr>
          <p:cNvPr id="4098" name="Picture 2" descr="E:\Куклы\IMG_93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714356"/>
            <a:ext cx="1381119" cy="2071678"/>
          </a:xfrm>
          <a:prstGeom prst="rect">
            <a:avLst/>
          </a:prstGeom>
          <a:noFill/>
        </p:spPr>
      </p:pic>
      <p:pic>
        <p:nvPicPr>
          <p:cNvPr id="4099" name="Picture 3" descr="E:\Куклы\IMG_93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1214422"/>
            <a:ext cx="1286129" cy="1928974"/>
          </a:xfrm>
          <a:prstGeom prst="rect">
            <a:avLst/>
          </a:prstGeom>
          <a:noFill/>
        </p:spPr>
      </p:pic>
      <p:pic>
        <p:nvPicPr>
          <p:cNvPr id="4100" name="Picture 4" descr="E:\Куклы\IMG_93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28926" y="1857364"/>
            <a:ext cx="1355042" cy="2032311"/>
          </a:xfrm>
          <a:prstGeom prst="rect">
            <a:avLst/>
          </a:prstGeom>
          <a:noFill/>
        </p:spPr>
      </p:pic>
      <p:pic>
        <p:nvPicPr>
          <p:cNvPr id="4101" name="Picture 5" descr="E:\Куклы\IMG_934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2348880"/>
            <a:ext cx="1785933" cy="2678900"/>
          </a:xfrm>
          <a:prstGeom prst="rect">
            <a:avLst/>
          </a:prstGeom>
          <a:noFill/>
        </p:spPr>
      </p:pic>
      <p:pic>
        <p:nvPicPr>
          <p:cNvPr id="4102" name="Picture 6" descr="E:\Куклы\IMG_934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176" y="642918"/>
            <a:ext cx="1059030" cy="1588545"/>
          </a:xfrm>
          <a:prstGeom prst="rect">
            <a:avLst/>
          </a:prstGeom>
          <a:noFill/>
        </p:spPr>
      </p:pic>
      <p:pic>
        <p:nvPicPr>
          <p:cNvPr id="4103" name="Picture 7" descr="E:\Куклы\IMG_935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00192" y="2204864"/>
            <a:ext cx="1343987" cy="2016224"/>
          </a:xfrm>
          <a:prstGeom prst="rect">
            <a:avLst/>
          </a:prstGeom>
          <a:noFill/>
        </p:spPr>
      </p:pic>
      <p:pic>
        <p:nvPicPr>
          <p:cNvPr id="4104" name="Picture 8" descr="E:\Куклы\IMG_935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32240" y="4437112"/>
            <a:ext cx="1285884" cy="1929059"/>
          </a:xfrm>
          <a:prstGeom prst="rect">
            <a:avLst/>
          </a:prstGeom>
          <a:noFill/>
        </p:spPr>
      </p:pic>
      <p:pic>
        <p:nvPicPr>
          <p:cNvPr id="4105" name="Picture 9" descr="E:\Куклы\IMG_935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68344" y="2780928"/>
            <a:ext cx="1286020" cy="1928801"/>
          </a:xfrm>
          <a:prstGeom prst="rect">
            <a:avLst/>
          </a:prstGeom>
          <a:noFill/>
        </p:spPr>
      </p:pic>
      <p:pic>
        <p:nvPicPr>
          <p:cNvPr id="4106" name="Picture 10" descr="E:\Куклы\IMG_9359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28596" y="2928934"/>
            <a:ext cx="1357306" cy="2035959"/>
          </a:xfrm>
          <a:prstGeom prst="rect">
            <a:avLst/>
          </a:prstGeom>
          <a:noFill/>
        </p:spPr>
      </p:pic>
      <p:pic>
        <p:nvPicPr>
          <p:cNvPr id="4107" name="Picture 11" descr="E:\Куклы\IMG_936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571604" y="3643314"/>
            <a:ext cx="1428744" cy="2143116"/>
          </a:xfrm>
          <a:prstGeom prst="rect">
            <a:avLst/>
          </a:prstGeom>
          <a:noFill/>
        </p:spPr>
      </p:pic>
      <p:pic>
        <p:nvPicPr>
          <p:cNvPr id="4108" name="Picture 12" descr="E:\Куклы\IMG_9363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843808" y="3933056"/>
            <a:ext cx="1285868" cy="1928802"/>
          </a:xfrm>
          <a:prstGeom prst="rect">
            <a:avLst/>
          </a:prstGeom>
          <a:noFill/>
        </p:spPr>
      </p:pic>
      <p:pic>
        <p:nvPicPr>
          <p:cNvPr id="4109" name="Picture 13" descr="E:\Куклы\IMG_9366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923927" y="4365104"/>
            <a:ext cx="1344149" cy="2016224"/>
          </a:xfrm>
          <a:prstGeom prst="rect">
            <a:avLst/>
          </a:prstGeom>
          <a:noFill/>
        </p:spPr>
      </p:pic>
      <p:pic>
        <p:nvPicPr>
          <p:cNvPr id="4110" name="Picture 14" descr="E:\Куклы\IMG_9368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508104" y="4869160"/>
            <a:ext cx="1143008" cy="1714737"/>
          </a:xfrm>
          <a:prstGeom prst="rect">
            <a:avLst/>
          </a:prstGeom>
          <a:noFill/>
        </p:spPr>
      </p:pic>
      <p:pic>
        <p:nvPicPr>
          <p:cNvPr id="4111" name="Picture 15" descr="E:\Куклы\IMG_9370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00034" y="4929198"/>
            <a:ext cx="1143141" cy="1714512"/>
          </a:xfrm>
          <a:prstGeom prst="rect">
            <a:avLst/>
          </a:prstGeom>
          <a:noFill/>
        </p:spPr>
      </p:pic>
      <p:pic>
        <p:nvPicPr>
          <p:cNvPr id="4112" name="Picture 16" descr="E:\Куклы\IMG_9372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242408" y="1142984"/>
            <a:ext cx="1043956" cy="1565936"/>
          </a:xfrm>
          <a:prstGeom prst="rect">
            <a:avLst/>
          </a:prstGeom>
          <a:noFill/>
        </p:spPr>
      </p:pic>
      <p:pic>
        <p:nvPicPr>
          <p:cNvPr id="4113" name="Picture 17" descr="E:\Куклы\IMG_9374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524328" y="823578"/>
            <a:ext cx="1296144" cy="1944216"/>
          </a:xfrm>
          <a:prstGeom prst="rect">
            <a:avLst/>
          </a:prstGeom>
          <a:noFill/>
        </p:spPr>
      </p:pic>
      <p:pic>
        <p:nvPicPr>
          <p:cNvPr id="4115" name="Picture 19" descr="E:\Алла Витальевна\IMG_9330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123728" y="5517232"/>
            <a:ext cx="1620179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944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Персональная выставка «Силуэт», «</a:t>
            </a:r>
            <a:r>
              <a:rPr lang="ru-RU" sz="2800" dirty="0" err="1" smtClean="0"/>
              <a:t>Филтинг</a:t>
            </a:r>
            <a:r>
              <a:rPr lang="ru-RU" sz="2800" dirty="0" smtClean="0"/>
              <a:t>» 2010г.</a:t>
            </a:r>
            <a:endParaRPr lang="ru-RU" sz="2800" dirty="0"/>
          </a:p>
        </p:txBody>
      </p:sp>
      <p:pic>
        <p:nvPicPr>
          <p:cNvPr id="1027" name="Picture 3" descr="F:\аттестация\S60027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500174"/>
            <a:ext cx="1500180" cy="2000240"/>
          </a:xfrm>
          <a:prstGeom prst="rect">
            <a:avLst/>
          </a:prstGeom>
          <a:noFill/>
        </p:spPr>
      </p:pic>
      <p:pic>
        <p:nvPicPr>
          <p:cNvPr id="1028" name="Picture 4" descr="F:\аттестация\S60027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4143380"/>
            <a:ext cx="1875230" cy="2500306"/>
          </a:xfrm>
          <a:prstGeom prst="rect">
            <a:avLst/>
          </a:prstGeom>
          <a:noFill/>
        </p:spPr>
      </p:pic>
      <p:pic>
        <p:nvPicPr>
          <p:cNvPr id="1030" name="Picture 6" descr="F:\аттестация\S60027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2571744"/>
            <a:ext cx="1285884" cy="1714512"/>
          </a:xfrm>
          <a:prstGeom prst="rect">
            <a:avLst/>
          </a:prstGeom>
          <a:noFill/>
        </p:spPr>
      </p:pic>
      <p:pic>
        <p:nvPicPr>
          <p:cNvPr id="1032" name="Picture 8" descr="F:\аттестация\S60027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3071810"/>
            <a:ext cx="1714494" cy="2285992"/>
          </a:xfrm>
          <a:prstGeom prst="rect">
            <a:avLst/>
          </a:prstGeom>
          <a:noFill/>
        </p:spPr>
      </p:pic>
      <p:pic>
        <p:nvPicPr>
          <p:cNvPr id="1033" name="Picture 9" descr="F:\аттестация\S60027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1547776"/>
            <a:ext cx="1143008" cy="1524010"/>
          </a:xfrm>
          <a:prstGeom prst="rect">
            <a:avLst/>
          </a:prstGeom>
          <a:noFill/>
        </p:spPr>
      </p:pic>
      <p:pic>
        <p:nvPicPr>
          <p:cNvPr id="1034" name="Picture 10" descr="F:\аттестация\S600271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14546" y="3500437"/>
            <a:ext cx="785818" cy="1047757"/>
          </a:xfrm>
          <a:prstGeom prst="rect">
            <a:avLst/>
          </a:prstGeom>
          <a:noFill/>
        </p:spPr>
      </p:pic>
      <p:pic>
        <p:nvPicPr>
          <p:cNvPr id="1035" name="Picture 11" descr="F:\аттестация\S600271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7158" y="5381614"/>
            <a:ext cx="1000132" cy="1333509"/>
          </a:xfrm>
          <a:prstGeom prst="rect">
            <a:avLst/>
          </a:prstGeom>
          <a:noFill/>
        </p:spPr>
      </p:pic>
      <p:pic>
        <p:nvPicPr>
          <p:cNvPr id="1036" name="Picture 12" descr="F:\аттестация\S6002716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28728" y="5357826"/>
            <a:ext cx="1017974" cy="1357298"/>
          </a:xfrm>
          <a:prstGeom prst="rect">
            <a:avLst/>
          </a:prstGeom>
          <a:noFill/>
        </p:spPr>
      </p:pic>
      <p:pic>
        <p:nvPicPr>
          <p:cNvPr id="1037" name="Picture 13" descr="F:\аттестация\S6002717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71802" y="1357298"/>
            <a:ext cx="1000132" cy="1333509"/>
          </a:xfrm>
          <a:prstGeom prst="rect">
            <a:avLst/>
          </a:prstGeom>
          <a:noFill/>
        </p:spPr>
      </p:pic>
      <p:pic>
        <p:nvPicPr>
          <p:cNvPr id="1039" name="Picture 15" descr="F:\аттестация\S6002697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786314" y="1357298"/>
            <a:ext cx="1928808" cy="2571744"/>
          </a:xfrm>
          <a:prstGeom prst="rect">
            <a:avLst/>
          </a:prstGeom>
          <a:noFill/>
        </p:spPr>
      </p:pic>
      <p:pic>
        <p:nvPicPr>
          <p:cNvPr id="1040" name="Picture 16" descr="F:\аттестация\S6002696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858016" y="4000504"/>
            <a:ext cx="1857370" cy="2476494"/>
          </a:xfrm>
          <a:prstGeom prst="rect">
            <a:avLst/>
          </a:prstGeom>
          <a:noFill/>
        </p:spPr>
      </p:pic>
      <p:pic>
        <p:nvPicPr>
          <p:cNvPr id="1041" name="Picture 17" descr="F:\аттестация\S6002695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786314" y="4000504"/>
            <a:ext cx="1857370" cy="2476493"/>
          </a:xfrm>
          <a:prstGeom prst="rect">
            <a:avLst/>
          </a:prstGeom>
          <a:noFill/>
        </p:spPr>
      </p:pic>
      <p:pic>
        <p:nvPicPr>
          <p:cNvPr id="1042" name="Picture 18" descr="F:\аттестация\S6002694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858017" y="1357298"/>
            <a:ext cx="1928808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Поэтическое творчество(2009г.)</a:t>
            </a:r>
            <a:endParaRPr lang="ru-RU" sz="2800" dirty="0"/>
          </a:p>
        </p:txBody>
      </p:sp>
      <p:sp>
        <p:nvSpPr>
          <p:cNvPr id="14" name="Текст 13"/>
          <p:cNvSpPr>
            <a:spLocks noGrp="1"/>
          </p:cNvSpPr>
          <p:nvPr>
            <p:ph sz="half" idx="1"/>
          </p:nvPr>
        </p:nvSpPr>
        <p:spPr>
          <a:xfrm>
            <a:off x="4355976" y="908720"/>
            <a:ext cx="3744416" cy="5760640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 smtClean="0"/>
              <a:t>Спокойной ночи, Небеса!</a:t>
            </a:r>
          </a:p>
          <a:p>
            <a:r>
              <a:rPr lang="ru-RU" sz="4000" dirty="0" smtClean="0"/>
              <a:t>Луна и звезды, свет и тьма.</a:t>
            </a:r>
          </a:p>
          <a:p>
            <a:r>
              <a:rPr lang="ru-RU" sz="4000" dirty="0" smtClean="0"/>
              <a:t>Спустившийся на землю мрак.</a:t>
            </a:r>
          </a:p>
          <a:p>
            <a:r>
              <a:rPr lang="ru-RU" sz="4000" dirty="0" smtClean="0"/>
              <a:t>Спокойной ночи, </a:t>
            </a:r>
          </a:p>
          <a:p>
            <a:r>
              <a:rPr lang="ru-RU" sz="4000" dirty="0" smtClean="0"/>
              <a:t>Друг и враг.</a:t>
            </a:r>
          </a:p>
          <a:p>
            <a:r>
              <a:rPr lang="ru-RU" sz="4000" dirty="0" smtClean="0"/>
              <a:t>В свободной памяти ночи.</a:t>
            </a:r>
          </a:p>
          <a:p>
            <a:r>
              <a:rPr lang="ru-RU" sz="4000" dirty="0" smtClean="0"/>
              <a:t>В круженье сонные часы.</a:t>
            </a:r>
          </a:p>
          <a:p>
            <a:r>
              <a:rPr lang="ru-RU" sz="4000" dirty="0" smtClean="0"/>
              <a:t>И ты…</a:t>
            </a:r>
          </a:p>
          <a:p>
            <a:r>
              <a:rPr lang="ru-RU" sz="4000" dirty="0" smtClean="0"/>
              <a:t>Спокойной ночи, Небеса!</a:t>
            </a:r>
          </a:p>
          <a:p>
            <a:r>
              <a:rPr lang="ru-RU" sz="4000" dirty="0" smtClean="0"/>
              <a:t>Я мал и глуп, но добр я.</a:t>
            </a:r>
          </a:p>
          <a:p>
            <a:r>
              <a:rPr lang="ru-RU" sz="4000" dirty="0" smtClean="0"/>
              <a:t>И здесь, на маленькой земле,</a:t>
            </a:r>
          </a:p>
          <a:p>
            <a:r>
              <a:rPr lang="ru-RU" sz="4000" dirty="0" smtClean="0"/>
              <a:t>Шепчу я мысленно себе.</a:t>
            </a:r>
          </a:p>
          <a:p>
            <a:r>
              <a:rPr lang="ru-RU" sz="4000" dirty="0" smtClean="0"/>
              <a:t>О том, что яркая звезда,</a:t>
            </a:r>
          </a:p>
          <a:p>
            <a:r>
              <a:rPr lang="ru-RU" sz="4000" dirty="0" smtClean="0"/>
              <a:t>Пленит мерцанием меня.</a:t>
            </a:r>
          </a:p>
          <a:p>
            <a:r>
              <a:rPr lang="ru-RU" sz="4000" dirty="0" smtClean="0"/>
              <a:t>О том, что может быть, сейчас,</a:t>
            </a:r>
          </a:p>
          <a:p>
            <a:r>
              <a:rPr lang="ru-RU" sz="4000" dirty="0" smtClean="0"/>
              <a:t>Я рядом с вами,</a:t>
            </a:r>
          </a:p>
          <a:p>
            <a:r>
              <a:rPr lang="ru-RU" sz="4000" dirty="0" smtClean="0"/>
              <a:t>В этот час.</a:t>
            </a:r>
          </a:p>
          <a:p>
            <a:r>
              <a:rPr lang="ru-RU" sz="4000" dirty="0" smtClean="0"/>
              <a:t>Спокойной ночи, Небеса!</a:t>
            </a:r>
          </a:p>
          <a:p>
            <a:r>
              <a:rPr lang="ru-RU" sz="4000" dirty="0" smtClean="0"/>
              <a:t>Молитвой сон украшу я.</a:t>
            </a:r>
          </a:p>
          <a:p>
            <a:r>
              <a:rPr lang="ru-RU" sz="4000" dirty="0" smtClean="0"/>
              <a:t>Спокойной ночи…</a:t>
            </a:r>
          </a:p>
          <a:p>
            <a:pPr>
              <a:buNone/>
            </a:pPr>
            <a:endParaRPr lang="ru-RU" sz="4000" dirty="0" smtClean="0"/>
          </a:p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7524328" y="5805264"/>
            <a:ext cx="1296144" cy="5760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1800" i="1" dirty="0" smtClean="0"/>
          </a:p>
          <a:p>
            <a:endParaRPr lang="ru-RU" sz="1400" dirty="0"/>
          </a:p>
        </p:txBody>
      </p:sp>
      <p:pic>
        <p:nvPicPr>
          <p:cNvPr id="2053" name="Picture 5" descr="F:\аттестация\S60027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002367">
            <a:off x="796272" y="2443530"/>
            <a:ext cx="2857519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/>
              <a:t>Мои награды</a:t>
            </a:r>
            <a:endParaRPr lang="ru-RU" dirty="0"/>
          </a:p>
        </p:txBody>
      </p:sp>
      <p:pic>
        <p:nvPicPr>
          <p:cNvPr id="4098" name="Picture 2" descr="F:\аттестация\S60026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7196" y="1000108"/>
            <a:ext cx="2357455" cy="3143272"/>
          </a:xfrm>
          <a:prstGeom prst="rect">
            <a:avLst/>
          </a:prstGeom>
          <a:noFill/>
        </p:spPr>
      </p:pic>
      <p:pic>
        <p:nvPicPr>
          <p:cNvPr id="4099" name="Picture 3" descr="F:\аттестация\S60026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1214422"/>
            <a:ext cx="2375296" cy="3167060"/>
          </a:xfrm>
          <a:prstGeom prst="rect">
            <a:avLst/>
          </a:prstGeom>
          <a:noFill/>
        </p:spPr>
      </p:pic>
      <p:pic>
        <p:nvPicPr>
          <p:cNvPr id="4100" name="Picture 4" descr="F:\аттестация\S60026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928670"/>
            <a:ext cx="2786082" cy="3714775"/>
          </a:xfrm>
          <a:prstGeom prst="rect">
            <a:avLst/>
          </a:prstGeom>
          <a:noFill/>
        </p:spPr>
      </p:pic>
      <p:pic>
        <p:nvPicPr>
          <p:cNvPr id="4101" name="Picture 5" descr="F:\аттестация\S600267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4357694"/>
            <a:ext cx="2762270" cy="2071702"/>
          </a:xfrm>
          <a:prstGeom prst="rect">
            <a:avLst/>
          </a:prstGeom>
          <a:noFill/>
        </p:spPr>
      </p:pic>
      <p:pic>
        <p:nvPicPr>
          <p:cNvPr id="4102" name="Picture 6" descr="F:\аттестация\S600269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00892" y="3381350"/>
            <a:ext cx="1714512" cy="2286015"/>
          </a:xfrm>
          <a:prstGeom prst="rect">
            <a:avLst/>
          </a:prstGeom>
          <a:noFill/>
        </p:spPr>
      </p:pic>
      <p:pic>
        <p:nvPicPr>
          <p:cNvPr id="4103" name="Picture 7" descr="F:\аттестация\S600269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00826" y="4429132"/>
            <a:ext cx="1500180" cy="2000240"/>
          </a:xfrm>
          <a:prstGeom prst="rect">
            <a:avLst/>
          </a:prstGeom>
          <a:noFill/>
        </p:spPr>
      </p:pic>
      <p:pic>
        <p:nvPicPr>
          <p:cNvPr id="4104" name="Picture 8" descr="F:\аттестация\S600269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00562" y="3643314"/>
            <a:ext cx="1928808" cy="2571744"/>
          </a:xfrm>
          <a:prstGeom prst="rect">
            <a:avLst/>
          </a:prstGeom>
          <a:noFill/>
        </p:spPr>
      </p:pic>
      <p:pic>
        <p:nvPicPr>
          <p:cNvPr id="4105" name="Picture 9" descr="F:\аттестация\S600269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643306" y="5143512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7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Егорова Алла Витальевна, учитель изобразительного искусства. Закончила Новгородский государственный университет  им. Ярослава Мудрого с квалификацией «Учитель изобразительного искусства и  черчения» по специальности  «Изобразительное искусство и черчение». </a:t>
            </a:r>
          </a:p>
          <a:p>
            <a:r>
              <a:rPr lang="ru-RU" sz="2000" dirty="0" smtClean="0"/>
              <a:t>Участник областных, районных и персональных выставок (акварель, авторская кукла, силуэт, масло, </a:t>
            </a:r>
            <a:r>
              <a:rPr lang="ru-RU" sz="2000" dirty="0" err="1" smtClean="0"/>
              <a:t>филтинг</a:t>
            </a:r>
            <a:r>
              <a:rPr lang="ru-RU" sz="2000" dirty="0" smtClean="0"/>
              <a:t>, батик).</a:t>
            </a:r>
          </a:p>
          <a:p>
            <a:r>
              <a:rPr lang="ru-RU" sz="2000" dirty="0" smtClean="0"/>
              <a:t>Награждена грамотами, дипломами, благодарностями областного и районного уровня, за успехи в творчестве и педагогической деятельности.</a:t>
            </a:r>
          </a:p>
          <a:p>
            <a:r>
              <a:rPr lang="ru-RU" sz="2000" dirty="0" smtClean="0"/>
              <a:t>Участник поэтических сборников, их оформления .Член поэтического клуба «Живой мост» г. Старая Русса с 1996г..</a:t>
            </a:r>
          </a:p>
          <a:p>
            <a:r>
              <a:rPr lang="ru-RU" sz="2000" dirty="0" smtClean="0"/>
              <a:t>Ученики являются победителями </a:t>
            </a:r>
            <a:r>
              <a:rPr lang="ru-RU" sz="2000" dirty="0" err="1" smtClean="0"/>
              <a:t>всероссийских,областных</a:t>
            </a:r>
            <a:r>
              <a:rPr lang="ru-RU" sz="2000" dirty="0" smtClean="0"/>
              <a:t> и районных конкурсов в номинациях: живопись, скульптура, графика, дизайн, декоративно-прикладное искусство.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4500618"/>
            <a:ext cx="8229600" cy="5786478"/>
          </a:xfrm>
        </p:spPr>
        <p:txBody>
          <a:bodyPr/>
          <a:lstStyle/>
          <a:p>
            <a:r>
              <a:rPr lang="ru-RU" dirty="0" smtClean="0"/>
              <a:t>О себе…</a:t>
            </a:r>
            <a:endParaRPr lang="ru-RU" dirty="0"/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715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ла\Desktop\Ученики 2011 года\S60021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42910" y="1643050"/>
            <a:ext cx="3715789" cy="2784764"/>
          </a:xfrm>
          <a:prstGeom prst="rect">
            <a:avLst/>
          </a:prstGeom>
          <a:noFill/>
        </p:spPr>
      </p:pic>
      <p:pic>
        <p:nvPicPr>
          <p:cNvPr id="2051" name="Picture 3" descr="C:\Users\Алла\Desktop\Ученики 2011 года\S6002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214942" y="1643050"/>
            <a:ext cx="2643447" cy="1982585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0" y="500042"/>
            <a:ext cx="3900488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Творческая </a:t>
            </a:r>
          </a:p>
          <a:p>
            <a:pPr algn="ctr">
              <a:buNone/>
            </a:pPr>
            <a:r>
              <a:rPr lang="ru-RU" dirty="0" smtClean="0"/>
              <a:t>работа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5103813" y="571480"/>
            <a:ext cx="4040187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Педагогическая деятельность</a:t>
            </a:r>
            <a:endParaRPr lang="ru-RU" dirty="0"/>
          </a:p>
        </p:txBody>
      </p:sp>
      <p:pic>
        <p:nvPicPr>
          <p:cNvPr id="2052" name="Picture 4" descr="C:\Users\Алла\Desktop\Ученики\S60012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2928934"/>
            <a:ext cx="2786050" cy="2089538"/>
          </a:xfrm>
          <a:prstGeom prst="rect">
            <a:avLst/>
          </a:prstGeom>
          <a:noFill/>
        </p:spPr>
      </p:pic>
      <p:pic>
        <p:nvPicPr>
          <p:cNvPr id="2053" name="Picture 5" descr="C:\Users\Алла\Desktop\разное\S600028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4581128"/>
            <a:ext cx="1214446" cy="1619262"/>
          </a:xfrm>
          <a:prstGeom prst="rect">
            <a:avLst/>
          </a:prstGeom>
          <a:noFill/>
        </p:spPr>
      </p:pic>
      <p:pic>
        <p:nvPicPr>
          <p:cNvPr id="2056" name="Picture 8" descr="C:\Users\Алла\Desktop\Ученики\S600166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3504" y="4286256"/>
            <a:ext cx="2595581" cy="1946686"/>
          </a:xfrm>
          <a:prstGeom prst="rect">
            <a:avLst/>
          </a:prstGeom>
          <a:noFill/>
        </p:spPr>
      </p:pic>
      <p:pic>
        <p:nvPicPr>
          <p:cNvPr id="1028" name="Picture 4" descr="F:\аттестация\S600263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848" y="4581128"/>
            <a:ext cx="1224136" cy="1586070"/>
          </a:xfrm>
          <a:prstGeom prst="rect">
            <a:avLst/>
          </a:prstGeom>
          <a:noFill/>
        </p:spPr>
      </p:pic>
      <p:pic>
        <p:nvPicPr>
          <p:cNvPr id="1029" name="Picture 5" descr="F:\аттестация\S600270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07704" y="4581128"/>
            <a:ext cx="1203598" cy="16047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ла\Desktop\Ученики 2011 года\S6002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715272" y="285728"/>
            <a:ext cx="821537" cy="1095382"/>
          </a:xfrm>
          <a:prstGeom prst="rect">
            <a:avLst/>
          </a:prstGeom>
          <a:noFill/>
        </p:spPr>
      </p:pic>
      <p:pic>
        <p:nvPicPr>
          <p:cNvPr id="3075" name="Picture 3" descr="C:\Users\Алла\Desktop\Ученики 2011 года\S6002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14290"/>
            <a:ext cx="892975" cy="119063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Успехи учеников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 flipV="1">
            <a:off x="500034" y="1500174"/>
            <a:ext cx="4159978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 flipV="1">
            <a:off x="5143504" y="1500174"/>
            <a:ext cx="327888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F:\аттестация\S60026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6578" y="1571612"/>
            <a:ext cx="2053842" cy="2738457"/>
          </a:xfrm>
          <a:prstGeom prst="rect">
            <a:avLst/>
          </a:prstGeom>
          <a:noFill/>
        </p:spPr>
      </p:pic>
      <p:pic>
        <p:nvPicPr>
          <p:cNvPr id="1028" name="Picture 4" descr="F:\аттестация\S60026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1" y="1428736"/>
            <a:ext cx="2857521" cy="2143140"/>
          </a:xfrm>
          <a:prstGeom prst="rect">
            <a:avLst/>
          </a:prstGeom>
          <a:noFill/>
        </p:spPr>
      </p:pic>
      <p:pic>
        <p:nvPicPr>
          <p:cNvPr id="1029" name="Picture 5" descr="F:\аттестация\S600268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2071678"/>
            <a:ext cx="1160886" cy="1547848"/>
          </a:xfrm>
          <a:prstGeom prst="rect">
            <a:avLst/>
          </a:prstGeom>
          <a:noFill/>
        </p:spPr>
      </p:pic>
      <p:pic>
        <p:nvPicPr>
          <p:cNvPr id="1030" name="Picture 6" descr="F:\аттестация\S600268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48" y="1714487"/>
            <a:ext cx="4024309" cy="3018233"/>
          </a:xfrm>
          <a:prstGeom prst="rect">
            <a:avLst/>
          </a:prstGeom>
          <a:noFill/>
        </p:spPr>
      </p:pic>
      <p:pic>
        <p:nvPicPr>
          <p:cNvPr id="1031" name="Picture 7" descr="F:\аттестация\S600268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929454" y="2857496"/>
            <a:ext cx="1928794" cy="2571727"/>
          </a:xfrm>
          <a:prstGeom prst="rect">
            <a:avLst/>
          </a:prstGeom>
          <a:noFill/>
        </p:spPr>
      </p:pic>
      <p:pic>
        <p:nvPicPr>
          <p:cNvPr id="1032" name="Picture 8" descr="F:\аттестация\S600268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034" y="1214422"/>
            <a:ext cx="1232287" cy="1643050"/>
          </a:xfrm>
          <a:prstGeom prst="rect">
            <a:avLst/>
          </a:prstGeom>
          <a:noFill/>
        </p:spPr>
      </p:pic>
      <p:pic>
        <p:nvPicPr>
          <p:cNvPr id="1033" name="Picture 9" descr="F:\аттестация\S6002685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429388" y="4714883"/>
            <a:ext cx="2309797" cy="1732347"/>
          </a:xfrm>
          <a:prstGeom prst="rect">
            <a:avLst/>
          </a:prstGeom>
          <a:noFill/>
        </p:spPr>
      </p:pic>
      <p:pic>
        <p:nvPicPr>
          <p:cNvPr id="1034" name="Picture 10" descr="F:\аттестация\S600268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072066" y="3500438"/>
            <a:ext cx="1928826" cy="1446620"/>
          </a:xfrm>
          <a:prstGeom prst="rect">
            <a:avLst/>
          </a:prstGeom>
          <a:noFill/>
        </p:spPr>
      </p:pic>
      <p:pic>
        <p:nvPicPr>
          <p:cNvPr id="1035" name="Picture 11" descr="F:\аттестация\S6002687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286380" y="4857760"/>
            <a:ext cx="1232287" cy="1643049"/>
          </a:xfrm>
          <a:prstGeom prst="rect">
            <a:avLst/>
          </a:prstGeom>
          <a:noFill/>
        </p:spPr>
      </p:pic>
      <p:pic>
        <p:nvPicPr>
          <p:cNvPr id="1036" name="Picture 12" descr="F:\аттестация\S6002688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000496" y="4500570"/>
            <a:ext cx="1500198" cy="2000263"/>
          </a:xfrm>
          <a:prstGeom prst="rect">
            <a:avLst/>
          </a:prstGeom>
          <a:noFill/>
        </p:spPr>
      </p:pic>
      <p:pic>
        <p:nvPicPr>
          <p:cNvPr id="1037" name="Picture 13" descr="F:\аттестация\S6002689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000496" y="3000372"/>
            <a:ext cx="1393024" cy="1857364"/>
          </a:xfrm>
          <a:prstGeom prst="rect">
            <a:avLst/>
          </a:prstGeom>
          <a:noFill/>
        </p:spPr>
      </p:pic>
      <p:pic>
        <p:nvPicPr>
          <p:cNvPr id="1038" name="Picture 14" descr="F:\аттестация\S6002678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000364" y="3143248"/>
            <a:ext cx="1660934" cy="2214578"/>
          </a:xfrm>
          <a:prstGeom prst="rect">
            <a:avLst/>
          </a:prstGeom>
          <a:noFill/>
        </p:spPr>
      </p:pic>
      <p:pic>
        <p:nvPicPr>
          <p:cNvPr id="1039" name="Picture 15" descr="F:\аттестация\S6002677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85720" y="4214818"/>
            <a:ext cx="3048022" cy="2286016"/>
          </a:xfrm>
          <a:prstGeom prst="rect">
            <a:avLst/>
          </a:prstGeom>
          <a:noFill/>
        </p:spPr>
      </p:pic>
      <p:pic>
        <p:nvPicPr>
          <p:cNvPr id="1040" name="Picture 16" descr="F:\аттестация\S6002676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2928926" y="4929198"/>
            <a:ext cx="1214428" cy="16192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dirty="0" smtClean="0"/>
              <a:t>Творчество учеников</a:t>
            </a:r>
            <a:endParaRPr lang="ru-RU" dirty="0"/>
          </a:p>
        </p:txBody>
      </p:sp>
      <p:pic>
        <p:nvPicPr>
          <p:cNvPr id="4098" name="Picture 2" descr="C:\Users\Алла\Desktop\Ученики\S60007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1186" y="1428737"/>
            <a:ext cx="3333771" cy="2500329"/>
          </a:xfrm>
          <a:prstGeom prst="rect">
            <a:avLst/>
          </a:prstGeom>
          <a:noFill/>
        </p:spPr>
      </p:pic>
      <p:pic>
        <p:nvPicPr>
          <p:cNvPr id="4099" name="Picture 3" descr="C:\Users\Алла\Desktop\Ученики\S6001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7" y="1410876"/>
            <a:ext cx="3357585" cy="2518189"/>
          </a:xfrm>
          <a:prstGeom prst="rect">
            <a:avLst/>
          </a:prstGeom>
          <a:noFill/>
        </p:spPr>
      </p:pic>
      <p:pic>
        <p:nvPicPr>
          <p:cNvPr id="4100" name="Picture 4" descr="C:\Users\Алла\Desktop\Ученики\S60012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4071942"/>
            <a:ext cx="3333773" cy="2500330"/>
          </a:xfrm>
          <a:prstGeom prst="rect">
            <a:avLst/>
          </a:prstGeom>
          <a:noFill/>
        </p:spPr>
      </p:pic>
      <p:pic>
        <p:nvPicPr>
          <p:cNvPr id="4101" name="Picture 5" descr="C:\Users\Алла\Desktop\Ученики\S60016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4071942"/>
            <a:ext cx="3357586" cy="2518190"/>
          </a:xfrm>
          <a:prstGeom prst="rect">
            <a:avLst/>
          </a:prstGeom>
          <a:noFill/>
        </p:spPr>
      </p:pic>
      <p:pic>
        <p:nvPicPr>
          <p:cNvPr id="4102" name="Picture 6" descr="C:\Users\Алла\Desktop\Ученики\Изображение 02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14744" y="3357562"/>
            <a:ext cx="1643074" cy="1232306"/>
          </a:xfrm>
          <a:prstGeom prst="rect">
            <a:avLst/>
          </a:prstGeom>
          <a:noFill/>
        </p:spPr>
      </p:pic>
      <p:pic>
        <p:nvPicPr>
          <p:cNvPr id="1026" name="Picture 2" descr="C:\Users\Алла\Desktop\Ученики\Изображение 03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7620" y="5500701"/>
            <a:ext cx="1357322" cy="1017991"/>
          </a:xfrm>
          <a:prstGeom prst="rect">
            <a:avLst/>
          </a:prstGeom>
          <a:noFill/>
        </p:spPr>
      </p:pic>
      <p:pic>
        <p:nvPicPr>
          <p:cNvPr id="1027" name="Picture 3" descr="C:\Users\Алла\Desktop\Ученики\S600079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4282" y="3500438"/>
            <a:ext cx="1428728" cy="1071546"/>
          </a:xfrm>
          <a:prstGeom prst="rect">
            <a:avLst/>
          </a:prstGeom>
          <a:noFill/>
        </p:spPr>
      </p:pic>
      <p:pic>
        <p:nvPicPr>
          <p:cNvPr id="1028" name="Picture 4" descr="C:\Users\Алла\Desktop\Ученики\S600121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15206" y="3357562"/>
            <a:ext cx="1571604" cy="11787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/>
              <a:t>Внеклассная работа</a:t>
            </a:r>
            <a:endParaRPr lang="ru-RU" dirty="0"/>
          </a:p>
        </p:txBody>
      </p:sp>
      <p:pic>
        <p:nvPicPr>
          <p:cNvPr id="5122" name="Picture 2" descr="C:\Users\Алла\Desktop\Ученики\Изображение 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071546"/>
            <a:ext cx="2161000" cy="2881333"/>
          </a:xfrm>
          <a:prstGeom prst="rect">
            <a:avLst/>
          </a:prstGeom>
          <a:noFill/>
        </p:spPr>
      </p:pic>
      <p:pic>
        <p:nvPicPr>
          <p:cNvPr id="5123" name="Picture 3" descr="C:\Users\Алла\Desktop\Ученики\Изображение 0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1000108"/>
            <a:ext cx="3286148" cy="2464611"/>
          </a:xfrm>
          <a:prstGeom prst="rect">
            <a:avLst/>
          </a:prstGeom>
          <a:noFill/>
        </p:spPr>
      </p:pic>
      <p:pic>
        <p:nvPicPr>
          <p:cNvPr id="5124" name="Picture 4" descr="C:\Users\Алла\Desktop\Ученики\S600163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2928934"/>
            <a:ext cx="2714644" cy="3619525"/>
          </a:xfrm>
          <a:prstGeom prst="rect">
            <a:avLst/>
          </a:prstGeom>
          <a:noFill/>
        </p:spPr>
      </p:pic>
      <p:pic>
        <p:nvPicPr>
          <p:cNvPr id="5125" name="Picture 5" descr="C:\Users\Алла\Desktop\Ученики 2011 года\S600246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3839770"/>
            <a:ext cx="3571900" cy="2678924"/>
          </a:xfrm>
          <a:prstGeom prst="rect">
            <a:avLst/>
          </a:prstGeom>
          <a:noFill/>
        </p:spPr>
      </p:pic>
      <p:pic>
        <p:nvPicPr>
          <p:cNvPr id="5126" name="Picture 6" descr="C:\Users\Алла\Desktop\Ученики\Изображение 01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14515" y="1142984"/>
            <a:ext cx="2857520" cy="2143140"/>
          </a:xfrm>
          <a:prstGeom prst="rect">
            <a:avLst/>
          </a:prstGeom>
          <a:noFill/>
        </p:spPr>
      </p:pic>
      <p:pic>
        <p:nvPicPr>
          <p:cNvPr id="5127" name="Picture 7" descr="C:\Users\Алла\Desktop\Ученики\Изображение 02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86182" y="4554147"/>
            <a:ext cx="2571768" cy="1928827"/>
          </a:xfrm>
          <a:prstGeom prst="rect">
            <a:avLst/>
          </a:prstGeom>
          <a:noFill/>
        </p:spPr>
      </p:pic>
      <p:pic>
        <p:nvPicPr>
          <p:cNvPr id="5128" name="Picture 8" descr="C:\Users\Алла\Desktop\Ученики\Изображение 029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571868" y="2500306"/>
            <a:ext cx="2476517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6146" name="Picture 2" descr="C:\Users\Алла\Desktop\Ученики 2011 года\S60022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071546"/>
            <a:ext cx="3286148" cy="2464611"/>
          </a:xfrm>
          <a:prstGeom prst="rect">
            <a:avLst/>
          </a:prstGeom>
          <a:noFill/>
        </p:spPr>
      </p:pic>
      <p:pic>
        <p:nvPicPr>
          <p:cNvPr id="6147" name="Picture 3" descr="C:\Users\Алла\Desktop\Ученики 2011 года\S60023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3786190"/>
            <a:ext cx="2071702" cy="2762269"/>
          </a:xfrm>
          <a:prstGeom prst="rect">
            <a:avLst/>
          </a:prstGeom>
          <a:noFill/>
        </p:spPr>
      </p:pic>
      <p:pic>
        <p:nvPicPr>
          <p:cNvPr id="6148" name="Picture 4" descr="C:\Users\Алла\Desktop\Ученики 2011 года\S60023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3786190"/>
            <a:ext cx="2071684" cy="2762245"/>
          </a:xfrm>
          <a:prstGeom prst="rect">
            <a:avLst/>
          </a:prstGeom>
          <a:noFill/>
        </p:spPr>
      </p:pic>
      <p:pic>
        <p:nvPicPr>
          <p:cNvPr id="6149" name="Picture 5" descr="C:\Users\Алла\Desktop\Ученики 2011 года\S60023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57554" y="3286124"/>
            <a:ext cx="2411033" cy="3214710"/>
          </a:xfrm>
          <a:prstGeom prst="rect">
            <a:avLst/>
          </a:prstGeom>
          <a:noFill/>
        </p:spPr>
      </p:pic>
      <p:pic>
        <p:nvPicPr>
          <p:cNvPr id="6150" name="Picture 6" descr="C:\Users\Алла\Desktop\Ученики 2011 года\S600233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9190" y="1071546"/>
            <a:ext cx="3320320" cy="24902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Работы- победители конкурсов</a:t>
            </a:r>
            <a:endParaRPr lang="ru-RU" dirty="0"/>
          </a:p>
        </p:txBody>
      </p:sp>
      <p:pic>
        <p:nvPicPr>
          <p:cNvPr id="7170" name="Picture 2" descr="C:\Users\Алла\Desktop\Ученики\S60007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071545"/>
            <a:ext cx="3429024" cy="2571769"/>
          </a:xfrm>
          <a:prstGeom prst="rect">
            <a:avLst/>
          </a:prstGeom>
          <a:noFill/>
        </p:spPr>
      </p:pic>
      <p:pic>
        <p:nvPicPr>
          <p:cNvPr id="7171" name="Picture 3" descr="C:\Users\Алла\Desktop\Ученики\Изображение 0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3714752"/>
            <a:ext cx="2035982" cy="2714644"/>
          </a:xfrm>
          <a:prstGeom prst="rect">
            <a:avLst/>
          </a:prstGeom>
          <a:noFill/>
        </p:spPr>
      </p:pic>
      <p:pic>
        <p:nvPicPr>
          <p:cNvPr id="7172" name="Picture 4" descr="C:\Users\Алла\Desktop\Ученики\S60008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4143380"/>
            <a:ext cx="2952771" cy="2214578"/>
          </a:xfrm>
          <a:prstGeom prst="rect">
            <a:avLst/>
          </a:prstGeom>
          <a:noFill/>
        </p:spPr>
      </p:pic>
      <p:pic>
        <p:nvPicPr>
          <p:cNvPr id="7173" name="Picture 5" descr="C:\Users\Алла\Desktop\Ученики 2011 года\S60020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64" y="1000108"/>
            <a:ext cx="2143140" cy="2857520"/>
          </a:xfrm>
          <a:prstGeom prst="rect">
            <a:avLst/>
          </a:prstGeom>
          <a:noFill/>
        </p:spPr>
      </p:pic>
      <p:pic>
        <p:nvPicPr>
          <p:cNvPr id="7174" name="Picture 6" descr="C:\Users\Алла\Desktop\Ученики 2011 года\S600225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5984" y="3786190"/>
            <a:ext cx="3524274" cy="2643206"/>
          </a:xfrm>
          <a:prstGeom prst="rect">
            <a:avLst/>
          </a:prstGeom>
          <a:noFill/>
        </p:spPr>
      </p:pic>
      <p:pic>
        <p:nvPicPr>
          <p:cNvPr id="7175" name="Picture 7" descr="C:\Users\Алла\Desktop\Ученики\S600111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14810" y="1000108"/>
            <a:ext cx="2143140" cy="2857520"/>
          </a:xfrm>
          <a:prstGeom prst="rect">
            <a:avLst/>
          </a:prstGeom>
          <a:noFill/>
        </p:spPr>
      </p:pic>
      <p:pic>
        <p:nvPicPr>
          <p:cNvPr id="7176" name="Picture 8" descr="C:\Users\Алла\Desktop\Ученики 2011 года\S600200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57818" y="2428868"/>
            <a:ext cx="1464479" cy="195263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/>
              <a:t>Персональные выставки учащихся</a:t>
            </a:r>
            <a:endParaRPr lang="ru-RU" dirty="0"/>
          </a:p>
        </p:txBody>
      </p:sp>
      <p:pic>
        <p:nvPicPr>
          <p:cNvPr id="2050" name="Picture 2" descr="F:\Уфимцева\S60021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000108"/>
            <a:ext cx="1303726" cy="1738301"/>
          </a:xfrm>
          <a:prstGeom prst="rect">
            <a:avLst/>
          </a:prstGeom>
          <a:noFill/>
        </p:spPr>
      </p:pic>
      <p:pic>
        <p:nvPicPr>
          <p:cNvPr id="2051" name="Picture 3" descr="F:\Уфимцева\S60021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1000108"/>
            <a:ext cx="1303744" cy="1738325"/>
          </a:xfrm>
          <a:prstGeom prst="rect">
            <a:avLst/>
          </a:prstGeom>
          <a:noFill/>
        </p:spPr>
      </p:pic>
      <p:pic>
        <p:nvPicPr>
          <p:cNvPr id="2052" name="Picture 4" descr="F:\Уфимцева\S60021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2786058"/>
            <a:ext cx="1321586" cy="1762114"/>
          </a:xfrm>
          <a:prstGeom prst="rect">
            <a:avLst/>
          </a:prstGeom>
          <a:noFill/>
        </p:spPr>
      </p:pic>
      <p:pic>
        <p:nvPicPr>
          <p:cNvPr id="2053" name="Picture 5" descr="F:\Уфимцева\S600218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3702" y="928670"/>
            <a:ext cx="1285902" cy="1714535"/>
          </a:xfrm>
          <a:prstGeom prst="rect">
            <a:avLst/>
          </a:prstGeom>
          <a:noFill/>
        </p:spPr>
      </p:pic>
      <p:pic>
        <p:nvPicPr>
          <p:cNvPr id="2054" name="Picture 6" descr="F:\Уфимцева\S600218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57224" y="2857496"/>
            <a:ext cx="1303726" cy="1738301"/>
          </a:xfrm>
          <a:prstGeom prst="rect">
            <a:avLst/>
          </a:prstGeom>
          <a:noFill/>
        </p:spPr>
      </p:pic>
      <p:pic>
        <p:nvPicPr>
          <p:cNvPr id="2055" name="Picture 7" descr="F:\Уфимцева\S600218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034" y="4714884"/>
            <a:ext cx="1375181" cy="1833575"/>
          </a:xfrm>
          <a:prstGeom prst="rect">
            <a:avLst/>
          </a:prstGeom>
          <a:noFill/>
        </p:spPr>
      </p:pic>
      <p:pic>
        <p:nvPicPr>
          <p:cNvPr id="2056" name="Picture 8" descr="F:\Уфимцева\S600218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357422" y="2857496"/>
            <a:ext cx="1285884" cy="1714512"/>
          </a:xfrm>
          <a:prstGeom prst="rect">
            <a:avLst/>
          </a:prstGeom>
          <a:noFill/>
        </p:spPr>
      </p:pic>
      <p:pic>
        <p:nvPicPr>
          <p:cNvPr id="2057" name="Picture 9" descr="F:\Уфимцева\S600219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58082" y="2714620"/>
            <a:ext cx="1357322" cy="1809762"/>
          </a:xfrm>
          <a:prstGeom prst="rect">
            <a:avLst/>
          </a:prstGeom>
          <a:noFill/>
        </p:spPr>
      </p:pic>
      <p:pic>
        <p:nvPicPr>
          <p:cNvPr id="2058" name="Picture 10" descr="F:\Уфимцева\S600219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85984" y="4714884"/>
            <a:ext cx="1357322" cy="1809762"/>
          </a:xfrm>
          <a:prstGeom prst="rect">
            <a:avLst/>
          </a:prstGeom>
          <a:noFill/>
        </p:spPr>
      </p:pic>
      <p:pic>
        <p:nvPicPr>
          <p:cNvPr id="2059" name="Picture 11" descr="F:\Уфимцева\S6002192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000496" y="4714884"/>
            <a:ext cx="1357322" cy="1809762"/>
          </a:xfrm>
          <a:prstGeom prst="rect">
            <a:avLst/>
          </a:prstGeom>
          <a:noFill/>
        </p:spPr>
      </p:pic>
      <p:pic>
        <p:nvPicPr>
          <p:cNvPr id="2060" name="Picture 12" descr="F:\Уфимцева\S6002193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786446" y="4714884"/>
            <a:ext cx="1357340" cy="1809786"/>
          </a:xfrm>
          <a:prstGeom prst="rect">
            <a:avLst/>
          </a:prstGeom>
          <a:noFill/>
        </p:spPr>
      </p:pic>
      <p:pic>
        <p:nvPicPr>
          <p:cNvPr id="2061" name="Picture 13" descr="F:\Уфимцева\S6002194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358082" y="4643446"/>
            <a:ext cx="1375163" cy="1833550"/>
          </a:xfrm>
          <a:prstGeom prst="rect">
            <a:avLst/>
          </a:prstGeom>
          <a:noFill/>
        </p:spPr>
      </p:pic>
      <p:pic>
        <p:nvPicPr>
          <p:cNvPr id="2062" name="Picture 14" descr="C:\Users\Алла\Desktop\Ученики\S6001631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500430" y="928670"/>
            <a:ext cx="2786082" cy="2089562"/>
          </a:xfrm>
          <a:prstGeom prst="rect">
            <a:avLst/>
          </a:prstGeom>
          <a:noFill/>
        </p:spPr>
      </p:pic>
      <p:pic>
        <p:nvPicPr>
          <p:cNvPr id="2063" name="Picture 15" descr="C:\Users\Алла\Desktop\Ученики\S6001847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000496" y="2357406"/>
            <a:ext cx="1714512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671</TotalTime>
  <Words>294</Words>
  <Application>Microsoft Office PowerPoint</Application>
  <PresentationFormat>Экран (4:3)</PresentationFormat>
  <Paragraphs>47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Портфолио</vt:lpstr>
      <vt:lpstr>О себе…</vt:lpstr>
      <vt:lpstr>Слайд 3</vt:lpstr>
      <vt:lpstr>Успехи учеников</vt:lpstr>
      <vt:lpstr>Творчество учеников</vt:lpstr>
      <vt:lpstr>Внеклассная работа</vt:lpstr>
      <vt:lpstr>Работа с родителями</vt:lpstr>
      <vt:lpstr>Работы- победители конкурсов</vt:lpstr>
      <vt:lpstr>Персональные выставки учащихся</vt:lpstr>
      <vt:lpstr>Мои творческие работы (масло)</vt:lpstr>
      <vt:lpstr>Акварельные работы(из наборов открыток  2009-2010гг</vt:lpstr>
      <vt:lpstr>Акварельные работы(набор открыток «Ромашковая настальгия»2011г.)</vt:lpstr>
      <vt:lpstr>Персональная выставка «Авторская кукла» 2010г.</vt:lpstr>
      <vt:lpstr>Персональная выставка «Силуэт», «Филтинг» 2010г.</vt:lpstr>
      <vt:lpstr>Поэтическое творчество(2009г.)</vt:lpstr>
      <vt:lpstr>Мои награды</vt:lpstr>
      <vt:lpstr>Слайд 17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78</cp:revision>
  <dcterms:created xsi:type="dcterms:W3CDTF">2011-07-04T10:03:11Z</dcterms:created>
  <dcterms:modified xsi:type="dcterms:W3CDTF">2015-06-03T14:52:57Z</dcterms:modified>
</cp:coreProperties>
</file>