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65" r:id="rId3"/>
    <p:sldId id="257" r:id="rId4"/>
    <p:sldId id="258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ксим" initials="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6" autoAdjust="0"/>
    <p:restoredTop sz="94747" autoAdjust="0"/>
  </p:normalViewPr>
  <p:slideViewPr>
    <p:cSldViewPr>
      <p:cViewPr varScale="1">
        <p:scale>
          <a:sx n="56" d="100"/>
          <a:sy n="56" d="100"/>
        </p:scale>
        <p:origin x="-10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4D099-5729-4AF0-A8B3-27877B9BE0F6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F5A23-CF13-4240-9C12-AA0D00D6D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2;&#1089;&#1080;&#1084;\Pictures\&#1058;&#1077;&#1088;&#1077;&#1084;&#1086;&#1082;%20&#1084;&#1091;&#1079;.&#1080;&#1075;&#1088;&#1072;\02.%20&#1084;&#1099;&#1096;&#1082;&#1072;%20&#1055;&#1086;&#1083;&#1100;&#1082;&#1072;%20&#1085;&#1072;%20&#1082;&#1089;&#1080;&#1083;&#1086;&#1092;&#1086;&#1085;&#1077;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2;&#1089;&#1080;&#1084;\Documents\dozhdik_minus%20(1).mp3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2;&#1089;&#1080;&#1084;\Pictures\&#1058;&#1077;&#1088;&#1077;&#1084;&#1086;&#1082;%20&#1084;&#1091;&#1079;.&#1080;&#1075;&#1088;&#1072;\03.%20&#1083;&#1103;&#1075;&#1091;&#1096;&#1082;&#1072;.mp3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2;&#1089;&#1080;&#1084;\Documents\&#1055;&#1086;&#1085;&#1086;&#1084;&#1072;&#1088;&#1077;&#1074;&#1072;%20&#1048;&#1088;&#1080;&#1085;&#1072;%20-%20&#1050;&#1072;&#1087;&#1077;&#1083;&#1100;%20-%20www.MuzMix.com.mp3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2;&#1089;&#1080;&#1084;\Pictures\&#1050;&#1086;&#1075;&#1086;%20&#1074;&#1089;&#1090;&#1088;&#1077;&#1090;&#1080;&#1083;%20&#1082;&#1086;&#1083;&#1086;&#1073;&#1086;&#1082;\rabbit.mp3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2;&#1089;&#1080;&#1084;\Downloads\8%20&#1052;&#1072;&#1088;&#1090;&#1072;\&#1090;&#1086;&#1087;&#1085;&#1080;%20&#1085;&#1086;&#1078;&#1082;&#1072;%20&#1084;&#1086;&#1103;%20&#1084;&#1086;&#1085;&#1091;&#1089;.mp3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audio" Target="file:///C:\Users\&#1052;&#1072;&#1082;&#1089;&#1080;&#1084;\Downloads\&#1090;&#1072;&#1085;&#1094;&#1099;%20&#1080;%20&#1087;&#1086;&#1083;&#1100;&#1082;&#1080;\Array+-+&#1041;&#1072;&#1073;&#1082;&#1072;+&#1105;&#1078;&#1082;&#1072;+(&#1084;&#1080;&#1085;&#1091;&#1089;)(music.nur.kz).mp3" TargetMode="External"/><Relationship Id="rId16" Type="http://schemas.openxmlformats.org/officeDocument/2006/relationships/image" Target="../media/image22.jpeg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11" Type="http://schemas.openxmlformats.org/officeDocument/2006/relationships/image" Target="../media/image18.jpeg"/><Relationship Id="rId5" Type="http://schemas.openxmlformats.org/officeDocument/2006/relationships/audio" Target="../media/audio2.wav"/><Relationship Id="rId15" Type="http://schemas.openxmlformats.org/officeDocument/2006/relationships/slide" Target="slide7.xml"/><Relationship Id="rId10" Type="http://schemas.openxmlformats.org/officeDocument/2006/relationships/image" Target="../media/image17.jpeg"/><Relationship Id="rId4" Type="http://schemas.openxmlformats.org/officeDocument/2006/relationships/audio" Target="../media/audio1.wav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2;&#1089;&#1080;&#1084;\Downloads\&#1090;&#1072;&#1085;&#1094;&#1099;%20&#1080;%20&#1087;&#1086;&#1083;&#1100;&#1082;&#1080;\Pol_ka_-_Vstan_te_deti_vstan_te_v_krug_muzofon.com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2;&#1089;&#1080;&#1084;\Downloads\Novye%20detskie%20pesni%20muz%20T%20Burceva%20st%20V%20Sem%20Matreshki%20karaoke%20%20(mp3top100.net).mp3" TargetMode="Externa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02. мышка Полька на ксилофон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956376" y="620688"/>
            <a:ext cx="576064" cy="576064"/>
          </a:xfrm>
          <a:prstGeom prst="rect">
            <a:avLst/>
          </a:prstGeom>
        </p:spPr>
      </p:pic>
      <p:pic>
        <p:nvPicPr>
          <p:cNvPr id="7" name="02. мышка Полька на ксилофон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Интерактивная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Masha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67544" y="1340768"/>
            <a:ext cx="8208912" cy="5139952"/>
          </a:xfrm>
        </p:spPr>
      </p:pic>
      <p:sp>
        <p:nvSpPr>
          <p:cNvPr id="6" name="TextBox 5"/>
          <p:cNvSpPr txBox="1"/>
          <p:nvPr/>
        </p:nvSpPr>
        <p:spPr>
          <a:xfrm>
            <a:off x="1835696" y="2132856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Маша и          грибы.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ozhdik_minus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3573016"/>
            <a:ext cx="748531" cy="7485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игры: Учить детей отличать съедобные и не съедобные грибы.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 музыкальный руководитель МАДОУ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/c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№90 «Айболит»</a:t>
            </a:r>
          </a:p>
          <a:p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Ярмишко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Светлана Геннадьевна.</a:t>
            </a:r>
          </a:p>
          <a:p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г.Нижневартовск.</a:t>
            </a:r>
          </a:p>
          <a:p>
            <a:pPr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2015г.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 descr="C:\Users\Максим\Documents\Новая папка (15)\postelnoe_bele_masha_i_medv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356992"/>
            <a:ext cx="1800200" cy="129614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3. ляг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236296" y="1988840"/>
            <a:ext cx="792088" cy="7920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Жила-была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Маша!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mash321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3528" y="1124744"/>
            <a:ext cx="8280919" cy="5256584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ономарева Ирина - Капель - www.MuzMix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452320" y="2060848"/>
            <a:ext cx="748531" cy="7485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Как-то раз решила она насобирать грибов для Мишки.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1323103038_0-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99592" y="1844824"/>
            <a:ext cx="7200800" cy="4104456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abbi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76256" y="1700808"/>
            <a:ext cx="1512168" cy="576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тправилась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она  в лес.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Содержимое 5" descr="51_new_edited_fina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11560" y="1268760"/>
            <a:ext cx="8046156" cy="504056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топни ножка моя мо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372200" y="2636912"/>
            <a:ext cx="964555" cy="964555"/>
          </a:xfrm>
          <a:prstGeom prst="rect">
            <a:avLst/>
          </a:prstGeom>
        </p:spPr>
      </p:pic>
      <p:pic>
        <p:nvPicPr>
          <p:cNvPr id="8" name="Содержимое 7" descr="b443cd9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99592" y="1916832"/>
            <a:ext cx="6840760" cy="403244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Пришла Маша  на полянку и стала искать грибы.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rray+-+Бабка+ёжка+(минус)(music.nur.kz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99992" y="3861048"/>
            <a:ext cx="864096" cy="864096"/>
          </a:xfrm>
          <a:prstGeom prst="rect">
            <a:avLst/>
          </a:prstGeom>
        </p:spPr>
      </p:pic>
      <p:sp>
        <p:nvSpPr>
          <p:cNvPr id="47" name="Заголовок 4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Помогите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Маше собрать нужные грибы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Максим\Documents\Новая папка (15)\корзина.jpe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843808" y="2780928"/>
            <a:ext cx="3312368" cy="3345235"/>
          </a:xfrm>
          <a:prstGeom prst="rect">
            <a:avLst/>
          </a:prstGeom>
          <a:noFill/>
        </p:spPr>
      </p:pic>
      <p:pic>
        <p:nvPicPr>
          <p:cNvPr id="43" name="Рисунок 42" descr="openok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268760"/>
            <a:ext cx="1486024" cy="1728192"/>
          </a:xfrm>
          <a:prstGeom prst="rect">
            <a:avLst/>
          </a:prstGeom>
        </p:spPr>
      </p:pic>
      <p:pic>
        <p:nvPicPr>
          <p:cNvPr id="37" name="Рисунок 36" descr="2111200512122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7584" y="5085184"/>
            <a:ext cx="1512168" cy="1368152"/>
          </a:xfrm>
          <a:prstGeom prst="rect">
            <a:avLst/>
          </a:prstGeom>
        </p:spPr>
      </p:pic>
      <p:pic>
        <p:nvPicPr>
          <p:cNvPr id="1030" name="Picture 6" descr="C:\Users\Максим\Documents\Новая папка (15)\046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3573016"/>
            <a:ext cx="1224136" cy="1296144"/>
          </a:xfrm>
          <a:prstGeom prst="rect">
            <a:avLst/>
          </a:prstGeom>
          <a:noFill/>
        </p:spPr>
      </p:pic>
      <p:pic>
        <p:nvPicPr>
          <p:cNvPr id="36" name="Рисунок 35" descr="1351059935_a1nzhihmsyujr5o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04248" y="3356992"/>
            <a:ext cx="1728192" cy="1080120"/>
          </a:xfrm>
          <a:prstGeom prst="rect">
            <a:avLst/>
          </a:prstGeom>
        </p:spPr>
      </p:pic>
      <p:pic>
        <p:nvPicPr>
          <p:cNvPr id="23" name="Picture 10" descr="C:\Users\Максим\Pictures\1264958760_64f10b06005e-kopiy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264" y="5085184"/>
            <a:ext cx="1728192" cy="1296144"/>
          </a:xfrm>
          <a:prstGeom prst="rect">
            <a:avLst/>
          </a:prstGeom>
          <a:noFill/>
        </p:spPr>
      </p:pic>
      <p:pic>
        <p:nvPicPr>
          <p:cNvPr id="38" name="Рисунок 37" descr="405c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79912" y="1052736"/>
            <a:ext cx="1524000" cy="1656184"/>
          </a:xfrm>
          <a:prstGeom prst="rect">
            <a:avLst/>
          </a:prstGeom>
        </p:spPr>
      </p:pic>
      <p:pic>
        <p:nvPicPr>
          <p:cNvPr id="24" name="Рисунок 23" descr="2747704-thumb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732240" y="1484784"/>
            <a:ext cx="1080120" cy="108012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84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13 -0.00532 L -0.29913 -0.00532 " pathEditMode="fixed" rAng="0" ptsTypes="AA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532 L -0.00451 0.293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68085E-6 L -0.24427 -0.17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2951E-7 L 0.32691 1.2951E-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0444E-6 L 0.33611 0.3043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1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showWhenStopped="0"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ol_ka_-_Vstan_te_deti_vstan_te_v_krug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516216" y="3501008"/>
            <a:ext cx="1296144" cy="1296144"/>
          </a:xfrm>
          <a:prstGeom prst="rect">
            <a:avLst/>
          </a:prstGeom>
        </p:spPr>
      </p:pic>
      <p:pic>
        <p:nvPicPr>
          <p:cNvPr id="7" name="Рисунок 6" descr="1375058226_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924944"/>
            <a:ext cx="4191000" cy="33604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ребята!!!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5" descr="0_8eb45_c6eee031_XL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1188640" y="692696"/>
            <a:ext cx="6912768" cy="6912768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ovye detskie pesni muz T Burceva st V Sem Matreshki karaoke  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4077072"/>
            <a:ext cx="1008112" cy="1008112"/>
          </a:xfrm>
          <a:prstGeom prst="rect">
            <a:avLst/>
          </a:prstGeom>
        </p:spPr>
      </p:pic>
      <p:pic>
        <p:nvPicPr>
          <p:cNvPr id="7" name="Рисунок 6" descr="1351059902_lzf3nwxkqvxwgib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861048"/>
            <a:ext cx="2808312" cy="1728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До Свидания!!!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До новых встреч!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84</Words>
  <Application>Microsoft Office PowerPoint</Application>
  <PresentationFormat>Экран (4:3)</PresentationFormat>
  <Paragraphs>19</Paragraphs>
  <Slides>9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Интерактивная игра</vt:lpstr>
      <vt:lpstr>Цель игры: Учить детей отличать съедобные и не съедобные грибы.</vt:lpstr>
      <vt:lpstr>Жила-была Маша!</vt:lpstr>
      <vt:lpstr>Как-то раз решила она насобирать грибов для Мишки.</vt:lpstr>
      <vt:lpstr> Отправилась она  в лес. </vt:lpstr>
      <vt:lpstr>Пришла Маша  на полянку и стала искать грибы.</vt:lpstr>
      <vt:lpstr>Помогите Маше собрать нужные грибы.</vt:lpstr>
      <vt:lpstr>Спасибо ребята!!!</vt:lpstr>
      <vt:lpstr>     До Свидания!!!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</dc:title>
  <dc:creator>Максим</dc:creator>
  <cp:lastModifiedBy>Максим</cp:lastModifiedBy>
  <cp:revision>99</cp:revision>
  <dcterms:created xsi:type="dcterms:W3CDTF">2015-04-19T14:41:39Z</dcterms:created>
  <dcterms:modified xsi:type="dcterms:W3CDTF">2015-05-25T16:45:16Z</dcterms:modified>
</cp:coreProperties>
</file>