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4004BC-E9C7-4C7D-BB33-8ECAC2C3AA3C}" type="datetimeFigureOut">
              <a:rPr lang="ru-RU" smtClean="0"/>
              <a:pPr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1AD90D-A913-440A-8036-059A9AEA34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5688632" cy="14732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«Пингвин»</a:t>
            </a:r>
          </a:p>
          <a:p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Роза\AppData\Local\Microsoft\Windows\Temporary Internet Files\Content.IE5\XY2MKXV3\MC9004449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118360" cy="2671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80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Пингвинёнка можно сделать из пластиковой бутылки из-под  детских йогуртов.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8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Приготовим основу для пингвина: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снимаем пленку от «Агуши»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="" xmlns:p14="http://schemas.microsoft.com/office/powerpoint/2010/main" val="3374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Половину посуды замазываем черным пластилином.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Остальную часть оставляем чистым.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Готовая основа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Задняя часть пингвина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="" xmlns:p14="http://schemas.microsoft.com/office/powerpoint/2010/main" val="22771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Готовая основа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348880"/>
            <a:ext cx="3818467" cy="28581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Следующий шаг: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Скатаем 2 маленьких шарика для глаз и 1 жгутик для  клюва.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6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Лепим  крылышки и лапки.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="" xmlns:p14="http://schemas.microsoft.com/office/powerpoint/2010/main" val="29877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Желаем вам удачи!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1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</vt:lpstr>
      <vt:lpstr>Пингвинёнка можно сделать из пластиковой бутылки из-под  детских йогуртов.</vt:lpstr>
      <vt:lpstr>Приготовим основу для пингвина: снимаем пленку от «Агуши»</vt:lpstr>
      <vt:lpstr>Половину посуды замазываем черным пластилином. Остальную часть оставляем чистым.</vt:lpstr>
      <vt:lpstr>Готовая основа</vt:lpstr>
      <vt:lpstr>Лепим  крылышки и лапки.</vt:lpstr>
      <vt:lpstr>Спасибо за внимание! Желаем вам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«Юхмачинская СОШ» Алькеевский район РТ</dc:title>
  <dc:creator>Роза</dc:creator>
  <cp:lastModifiedBy>Nabster</cp:lastModifiedBy>
  <cp:revision>9</cp:revision>
  <dcterms:created xsi:type="dcterms:W3CDTF">2013-12-10T11:51:11Z</dcterms:created>
  <dcterms:modified xsi:type="dcterms:W3CDTF">2015-04-22T10:37:14Z</dcterms:modified>
</cp:coreProperties>
</file>