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0" r:id="rId12"/>
    <p:sldId id="268" r:id="rId13"/>
    <p:sldId id="269" r:id="rId14"/>
    <p:sldId id="262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7613-807A-41C1-91D9-E0549204E2E6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5E7-AD61-400E-BB0C-0ECBC44C8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7613-807A-41C1-91D9-E0549204E2E6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5E7-AD61-400E-BB0C-0ECBC44C8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7613-807A-41C1-91D9-E0549204E2E6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5E7-AD61-400E-BB0C-0ECBC44C8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7613-807A-41C1-91D9-E0549204E2E6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5E7-AD61-400E-BB0C-0ECBC44C8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7613-807A-41C1-91D9-E0549204E2E6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5E7-AD61-400E-BB0C-0ECBC44C8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7613-807A-41C1-91D9-E0549204E2E6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5E7-AD61-400E-BB0C-0ECBC44C8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7613-807A-41C1-91D9-E0549204E2E6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5E7-AD61-400E-BB0C-0ECBC44C8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7613-807A-41C1-91D9-E0549204E2E6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5E7-AD61-400E-BB0C-0ECBC44C8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7613-807A-41C1-91D9-E0549204E2E6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5E7-AD61-400E-BB0C-0ECBC44C8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7613-807A-41C1-91D9-E0549204E2E6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5E7-AD61-400E-BB0C-0ECBC44C8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7613-807A-41C1-91D9-E0549204E2E6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5E7-AD61-400E-BB0C-0ECBC44C8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87613-807A-41C1-91D9-E0549204E2E6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365E7-AD61-400E-BB0C-0ECBC44C8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&#1057;&#1055;&#1045;&#1064;&#1048;&#1058;&#1045;%20&#1044;&#1045;&#1051;&#1040;&#1058;&#1068;%20&#1044;&#1054;&#1041;&#1056;&#1054;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&#1040;&#1085;&#1080;&#1084;&#1072;&#1090;&#1080;&#1082;%20&#1087;&#1088;&#1080;&#1090;&#1095;&#1072;%20'&#1044;&#1074;&#1072;%20&#1074;&#1086;&#1083;&#1082;&#1072;'%20(&#1074;&#1089;&#1077;&#1075;&#1076;&#1072;%20&#1087;&#1086;&#1073;&#1077;&#1078;&#1076;&#1072;&#1077;&#1090;%20&#1090;&#1086;&#1090;%20&#1074;&#1086;&#1083;&#1082;,%20&#1082;&#1086;&#1090;&#1086;&#1088;&#1086;&#1075;&#1086;%20&#1082;&#1086;&#1088;&#1084;&#1080;&#1096;&#1100;)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roga_dobra_minus.mp3" TargetMode="Externa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00438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72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72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"</a:t>
            </a:r>
            <a:r>
              <a:rPr lang="ru-RU" sz="72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Спеши творить добро" </a:t>
            </a:r>
            <a:endParaRPr lang="ru-RU" sz="7200" i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3789" y="285728"/>
            <a:ext cx="428021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Классный </a:t>
            </a:r>
          </a:p>
          <a:p>
            <a:pPr algn="ctr"/>
            <a:r>
              <a:rPr lang="ru-RU" sz="72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час </a:t>
            </a:r>
            <a:endParaRPr lang="ru-RU" sz="7200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Центральная церковь ЕХБ - Part 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3"/>
            <a:ext cx="7786742" cy="5840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1000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Платон: </a:t>
            </a:r>
            <a:r>
              <a:rPr lang="ru-RU" b="1" i="1" dirty="0" smtClean="0">
                <a:solidFill>
                  <a:srgbClr val="002060"/>
                </a:solidFill>
              </a:rPr>
              <a:t>«Стараясь </a:t>
            </a:r>
            <a:r>
              <a:rPr lang="ru-RU" b="1" i="1" dirty="0">
                <a:solidFill>
                  <a:srgbClr val="002060"/>
                </a:solidFill>
              </a:rPr>
              <a:t>о счастье других, мы находим свое собственное счастье</a:t>
            </a:r>
            <a:r>
              <a:rPr lang="ru-RU" b="1" i="1" dirty="0" smtClean="0">
                <a:solidFill>
                  <a:srgbClr val="002060"/>
                </a:solidFill>
              </a:rPr>
              <a:t>».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00364" y="1714488"/>
            <a:ext cx="6000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Сенек: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Человек, который думает только о себе и ищет во всем своей выгоды, не может быть счастлив. Хочешь жить для себя, живи для других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142852"/>
            <a:ext cx="4325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Мыслители о добре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714620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Л.Н. Толстой: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«В жизни есть только одно несомненное счастье — жить для других».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429000"/>
            <a:ext cx="89297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Мигель Сервантес: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Ничто не обходится нам так дешево и не ценится та дорого, как вежливость и доброта.»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Ж. Ж.Руссо: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Истинная доброта заключается в благожелательном отношении к людям.»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В. Шекспир: </a:t>
            </a:r>
            <a:r>
              <a:rPr lang="ru-RU" b="1" dirty="0" smtClean="0">
                <a:solidFill>
                  <a:srgbClr val="002060"/>
                </a:solidFill>
              </a:rPr>
              <a:t>«Чтобы </a:t>
            </a:r>
            <a:r>
              <a:rPr lang="ru-RU" b="1" i="1" dirty="0" smtClean="0">
                <a:solidFill>
                  <a:srgbClr val="002060"/>
                </a:solidFill>
              </a:rPr>
              <a:t>оценить доброту в человеке, надо иметь некото­рую долю </a:t>
            </a:r>
            <a:r>
              <a:rPr lang="ru-RU" b="1" dirty="0" smtClean="0">
                <a:solidFill>
                  <a:srgbClr val="002060"/>
                </a:solidFill>
              </a:rPr>
              <a:t>этого </a:t>
            </a:r>
            <a:r>
              <a:rPr lang="ru-RU" b="1" i="1" dirty="0" smtClean="0">
                <a:solidFill>
                  <a:srgbClr val="002060"/>
                </a:solidFill>
              </a:rPr>
              <a:t>качества и в самом себе.»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Б. Паскаль: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Чем человек умнее и добрей,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тем больше он замечает добра в людях.»</a:t>
            </a:r>
            <a:r>
              <a:rPr lang="ru-RU" b="1" dirty="0" smtClean="0">
                <a:solidFill>
                  <a:srgbClr val="002060"/>
                </a:solidFill>
              </a:rPr>
              <a:t>   </a:t>
            </a:r>
            <a:endParaRPr lang="ru-RU" b="1" dirty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Л. Толстой: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Доброта Вот качество, которое я желаю приобрести больше всех других.»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М. Пришвин: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Лучшее, что я храню в себе, это живое чувство к добрым людям.»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ародная мудрость о доброте 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3714752"/>
            <a:ext cx="385765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Доброе слово лечит, злое калечит.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Злой не верит, что есть добрый.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Добрая слава лежит, а худая бежит.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85860"/>
            <a:ext cx="4572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Доброта нигде не теряет своего достоинства.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Добрые умирают, да дела их живут.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доброго человека сто рук.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571744"/>
            <a:ext cx="4286248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Добрый человек в добре живет век.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 тому, кто добра не творит никому.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Чего не сделаешь силком, того добьешься добром.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715016"/>
            <a:ext cx="514353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любит добрые дела, тому и жизнь мила.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Делай другим добро - будешь сам без беды.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Доброе дело питает и душу и тело.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4357694"/>
            <a:ext cx="4572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Доброго чтут, а злого жалуют.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Добряк добро творит, быть может, и не зная, что от того болит душа у негодяя.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Доброта без разума пуста.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285992"/>
            <a:ext cx="3929090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Добрых людей, как всегда, не хватает,</a:t>
            </a:r>
          </a:p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Добрых людей, как всегда, дефицит.</a:t>
            </a:r>
          </a:p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Добрых людей не всегда понимают,</a:t>
            </a:r>
          </a:p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Сердце у добрых сильнее болит.</a:t>
            </a:r>
          </a:p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Добрые — щедро больным помогают,</a:t>
            </a:r>
          </a:p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Добрые — дарят тепло и уют,</a:t>
            </a:r>
          </a:p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Добрые — в ногу со слабым шагают</a:t>
            </a:r>
          </a:p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И никакого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спа-си-бо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не ждут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Архив материалов - Убойно.р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2730245" cy="2143140"/>
          </a:xfrm>
          <a:prstGeom prst="rect">
            <a:avLst/>
          </a:prstGeom>
          <a:noFill/>
        </p:spPr>
      </p:pic>
      <p:pic>
        <p:nvPicPr>
          <p:cNvPr id="25604" name="Picture 4" descr="Есть добро ВКонтакт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142852"/>
            <a:ext cx="2643206" cy="2114565"/>
          </a:xfrm>
          <a:prstGeom prst="rect">
            <a:avLst/>
          </a:prstGeom>
          <a:noFill/>
        </p:spPr>
      </p:pic>
      <p:pic>
        <p:nvPicPr>
          <p:cNvPr id="25606" name="Picture 6" descr="ONEWAY RUSSIAN &quot; добрые дел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142852"/>
            <a:ext cx="2857520" cy="2209375"/>
          </a:xfrm>
          <a:prstGeom prst="rect">
            <a:avLst/>
          </a:prstGeom>
          <a:noFill/>
        </p:spPr>
      </p:pic>
      <p:pic>
        <p:nvPicPr>
          <p:cNvPr id="25608" name="Picture 8" descr="МыСлИ нА мИлЛиОн : Група за інтересами. Творчість : Однокласник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3" y="2357430"/>
            <a:ext cx="2762269" cy="2071702"/>
          </a:xfrm>
          <a:prstGeom prst="rect">
            <a:avLst/>
          </a:prstGeom>
          <a:noFill/>
        </p:spPr>
      </p:pic>
      <p:pic>
        <p:nvPicPr>
          <p:cNvPr id="25610" name="Picture 10" descr="Мотиваторы про добро и добрые поступки!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88" y="2500306"/>
            <a:ext cx="2483219" cy="1928826"/>
          </a:xfrm>
          <a:prstGeom prst="rect">
            <a:avLst/>
          </a:prstGeom>
          <a:noFill/>
        </p:spPr>
      </p:pic>
      <p:pic>
        <p:nvPicPr>
          <p:cNvPr id="25612" name="Picture 12" descr="Зачем творить добро? Все ответы тут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58" y="4490584"/>
            <a:ext cx="2586037" cy="2224549"/>
          </a:xfrm>
          <a:prstGeom prst="rect">
            <a:avLst/>
          </a:prstGeom>
          <a:noFill/>
        </p:spPr>
      </p:pic>
      <p:pic>
        <p:nvPicPr>
          <p:cNvPr id="25614" name="Picture 14" descr="Лучшие проявления доброты в 2013 году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00364" y="4756498"/>
            <a:ext cx="3143272" cy="2101502"/>
          </a:xfrm>
          <a:prstGeom prst="rect">
            <a:avLst/>
          </a:prstGeom>
          <a:noFill/>
        </p:spPr>
      </p:pic>
      <p:pic>
        <p:nvPicPr>
          <p:cNvPr id="25616" name="Picture 16" descr="О жизни, здоровье, еде и красоте. - Давайте совершать добрые дела и мир станет чуточку добрее.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38934" y="4643446"/>
            <a:ext cx="276365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А какая ваша самая сильная борьба в себе?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0"/>
            <a:ext cx="54326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ПРИТЧА</a:t>
            </a:r>
            <a:r>
              <a:rPr lang="ru-RU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57166"/>
            <a:ext cx="12858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П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Р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О</a:t>
            </a:r>
          </a:p>
          <a:p>
            <a:pPr algn="ctr">
              <a:buNone/>
            </a:pPr>
            <a:endParaRPr lang="ru-RU" sz="48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Д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В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У</a:t>
            </a:r>
          </a:p>
          <a:p>
            <a:pPr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Х</a:t>
            </a:r>
            <a:endParaRPr lang="ru-RU" sz="4800" b="1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428604"/>
            <a:ext cx="128588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В</a:t>
            </a:r>
          </a:p>
          <a:p>
            <a:pPr algn="ctr">
              <a:buNone/>
            </a:pPr>
            <a:r>
              <a:rPr lang="ru-RU" sz="6600" b="1" dirty="0">
                <a:solidFill>
                  <a:srgbClr val="002060"/>
                </a:solidFill>
              </a:rPr>
              <a:t>О</a:t>
            </a:r>
            <a:endParaRPr lang="ru-RU" sz="6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600" b="1" dirty="0">
                <a:solidFill>
                  <a:srgbClr val="002060"/>
                </a:solidFill>
              </a:rPr>
              <a:t>Л</a:t>
            </a:r>
            <a:endParaRPr lang="ru-RU" sz="6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600" b="1" dirty="0">
                <a:solidFill>
                  <a:srgbClr val="002060"/>
                </a:solidFill>
              </a:rPr>
              <a:t>О</a:t>
            </a:r>
            <a:endParaRPr lang="ru-RU" sz="6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В</a:t>
            </a:r>
          </a:p>
          <a:p>
            <a:pPr algn="ctr">
              <a:buNone/>
            </a:pPr>
            <a:endParaRPr lang="ru-RU" sz="4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57694"/>
            <a:ext cx="3429024" cy="221457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Добрый 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человек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Ответы@Mail.Ru: Что больше всего на свете хочется доброму человеку?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378173" cy="2490773"/>
          </a:xfrm>
          <a:prstGeom prst="rect">
            <a:avLst/>
          </a:prstGeom>
          <a:noFill/>
        </p:spPr>
      </p:pic>
      <p:pic>
        <p:nvPicPr>
          <p:cNvPr id="28676" name="Picture 4" descr="Terraoko.com - мир твоими глазами - Part 3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714620"/>
            <a:ext cx="2500330" cy="1839415"/>
          </a:xfrm>
          <a:prstGeom prst="rect">
            <a:avLst/>
          </a:prstGeom>
          <a:noFill/>
        </p:spPr>
      </p:pic>
      <p:pic>
        <p:nvPicPr>
          <p:cNvPr id="28678" name="Picture 6" descr="Магазин компьютерной техники : Группа для бизнеса. Торговля. Интернет-магазин : Одноклассни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142852"/>
            <a:ext cx="2698550" cy="1952610"/>
          </a:xfrm>
          <a:prstGeom prst="rect">
            <a:avLst/>
          </a:prstGeom>
          <a:noFill/>
        </p:spPr>
      </p:pic>
      <p:pic>
        <p:nvPicPr>
          <p:cNvPr id="28680" name="Picture 8" descr="Сегодня-New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2214554"/>
            <a:ext cx="3105425" cy="2071702"/>
          </a:xfrm>
          <a:prstGeom prst="rect">
            <a:avLst/>
          </a:prstGeom>
          <a:noFill/>
        </p:spPr>
      </p:pic>
      <p:pic>
        <p:nvPicPr>
          <p:cNvPr id="28682" name="Picture 10" descr="Совместные кадры людей и животных (35 фото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4357694"/>
            <a:ext cx="3286148" cy="2361761"/>
          </a:xfrm>
          <a:prstGeom prst="rect">
            <a:avLst/>
          </a:prstGeom>
          <a:noFill/>
        </p:spPr>
      </p:pic>
      <p:pic>
        <p:nvPicPr>
          <p:cNvPr id="28684" name="Picture 12" descr="фото: Добрые руки 2. фотограф: Евгений Павленко WWW.PHOTODOM.COM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00826" y="285728"/>
            <a:ext cx="2515919" cy="2071702"/>
          </a:xfrm>
          <a:prstGeom prst="rect">
            <a:avLst/>
          </a:prstGeom>
          <a:noFill/>
        </p:spPr>
      </p:pic>
      <p:pic>
        <p:nvPicPr>
          <p:cNvPr id="28686" name="Picture 14" descr="Старайся всякому делать добро, а не себе одному.. . Сказки и все о них"/>
          <p:cNvPicPr>
            <a:picLocks noChangeAspect="1" noChangeArrowheads="1"/>
          </p:cNvPicPr>
          <p:nvPr/>
        </p:nvPicPr>
        <p:blipFill>
          <a:blip r:embed="rId8" cstate="email"/>
          <a:srcRect r="-1114"/>
          <a:stretch>
            <a:fillRect/>
          </a:stretch>
        </p:blipFill>
        <p:spPr bwMode="auto">
          <a:xfrm>
            <a:off x="6286512" y="2500306"/>
            <a:ext cx="2857488" cy="1785950"/>
          </a:xfrm>
          <a:prstGeom prst="rect">
            <a:avLst/>
          </a:prstGeom>
          <a:noFill/>
        </p:spPr>
      </p:pic>
      <p:pic>
        <p:nvPicPr>
          <p:cNvPr id="28688" name="Picture 16" descr="Goshk@.com ask.fm/id12967256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29454" y="4443396"/>
            <a:ext cx="1785950" cy="232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786050" y="214290"/>
            <a:ext cx="285752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Слова чудеснейшие эти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Услышать каждый очень рад;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Добреют взрослые и дети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улыбнуться всем спешат.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57158" y="1428736"/>
            <a:ext cx="3071834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ДОБРЫЙ ДЕНЬ.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Добрый день!- тебе сказали.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Добрый день!- ответил ты.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две ниточки связали –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Теплоты и доброты.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643570" y="1428736"/>
            <a:ext cx="3214710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ДОБРОГО ПУТИ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 желают: «Доброго пути!»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Будет легче ехать и идти.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Приведет, конечно, добрый путь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Тоже к доброму чему-нибудь.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71868" y="1428736"/>
            <a:ext cx="1928826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ЗДРАВСТВУЙТЕ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-Здравствуйте!- ты скажешь человеку.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-Здравствуй!- улыбнется он в ответ.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И, наверно, не пойдет в аптеку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здоровым будет много лет.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57158" y="2786059"/>
            <a:ext cx="307183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что мы говорим «спасибо»?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все, что делают для нас.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мы припомнить не смогли бы-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Кому сказали, сколько раз?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4572008"/>
            <a:ext cx="3214710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ДОБРЫЕ СЛОВА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Эти слова всем известны давно,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Видишь – они просты, и не новы.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я еще повторю все равно: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-Добрые люди, будьте здоровы!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2714620"/>
            <a:ext cx="321471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ПОЖАЛУЙСТА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Отменить, что ли, слово «пожалуйста»-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Повторяем его поминутно.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Нет, пожалуй, что, без «пожалуйста»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Нам становится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неуютно.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286256"/>
            <a:ext cx="3181361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ПРОСТИТЕ.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Простите, я больше не буду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Нечаянно бить посуду,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взрослых перебивать,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что обещал – забывать.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если я все же забуду -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Простите, я больше не буду.</a:t>
            </a:r>
            <a:endParaRPr lang="ru-RU" sz="1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30731" name="Picture 11" descr="Музыкальные материалы для развития ребенка (Страница 1561) MP3SORT.BIZ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0"/>
            <a:ext cx="1387044" cy="1428760"/>
          </a:xfrm>
          <a:prstGeom prst="rect">
            <a:avLst/>
          </a:prstGeom>
          <a:noFill/>
        </p:spPr>
      </p:pic>
      <p:pic>
        <p:nvPicPr>
          <p:cNvPr id="15" name="Picture 11" descr="Музыкальные материалы для развития ребенка (Страница 1561) MP3SORT.BIZ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0"/>
            <a:ext cx="1387044" cy="1428760"/>
          </a:xfrm>
          <a:prstGeom prst="rect">
            <a:avLst/>
          </a:prstGeom>
          <a:noFill/>
        </p:spPr>
      </p:pic>
      <p:pic>
        <p:nvPicPr>
          <p:cNvPr id="30733" name="Picture 13" descr="Музыкальные материалы для развития ребенка (Страница 1561) MP3SORT.BIZ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857628"/>
            <a:ext cx="2533650" cy="260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24" grpId="0" animBg="1"/>
      <p:bldP spid="30725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</a:t>
            </a: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500174"/>
            <a:ext cx="3400420" cy="2757493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/>
              <a:t>1) Помогать людям.</a:t>
            </a:r>
          </a:p>
          <a:p>
            <a:pPr algn="ctr">
              <a:buNone/>
            </a:pPr>
            <a:r>
              <a:rPr lang="ru-RU" dirty="0"/>
              <a:t>2) Защищать слабого.</a:t>
            </a:r>
          </a:p>
          <a:p>
            <a:pPr algn="ctr">
              <a:buNone/>
            </a:pPr>
            <a:r>
              <a:rPr lang="ru-RU" dirty="0"/>
              <a:t>3) Делиться последним с другом.</a:t>
            </a:r>
          </a:p>
          <a:p>
            <a:pPr algn="ctr">
              <a:buNone/>
            </a:pPr>
            <a:r>
              <a:rPr lang="ru-RU" dirty="0"/>
              <a:t>4) Не завидовать.</a:t>
            </a:r>
          </a:p>
          <a:p>
            <a:pPr algn="ctr">
              <a:buNone/>
            </a:pPr>
            <a:r>
              <a:rPr lang="ru-RU" dirty="0"/>
              <a:t>5) Прощать ошибки другим.</a:t>
            </a:r>
          </a:p>
          <a:p>
            <a:endParaRPr lang="ru-RU" dirty="0"/>
          </a:p>
        </p:txBody>
      </p:sp>
      <p:pic>
        <p:nvPicPr>
          <p:cNvPr id="29698" name="Picture 2" descr="Вечные ценности и доброта спасет мир! . - ТВ - Тюмен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500174"/>
            <a:ext cx="2571768" cy="1715852"/>
          </a:xfrm>
          <a:prstGeom prst="rect">
            <a:avLst/>
          </a:prstGeom>
          <a:noFill/>
        </p:spPr>
      </p:pic>
      <p:pic>
        <p:nvPicPr>
          <p:cNvPr id="29700" name="Picture 4" descr="Людям не всегда нужны советы. . ДамоПед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286124"/>
            <a:ext cx="2672958" cy="2000264"/>
          </a:xfrm>
          <a:prstGeom prst="rect">
            <a:avLst/>
          </a:prstGeom>
          <a:noFill/>
        </p:spPr>
      </p:pic>
      <p:pic>
        <p:nvPicPr>
          <p:cNvPr id="29706" name="Picture 10" descr="MEGAPRESSA.RU &quot; Помогая другим, человек продлевает жизнь себ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5357826"/>
            <a:ext cx="1807381" cy="1357322"/>
          </a:xfrm>
          <a:prstGeom prst="rect">
            <a:avLst/>
          </a:prstGeom>
          <a:noFill/>
        </p:spPr>
      </p:pic>
      <p:pic>
        <p:nvPicPr>
          <p:cNvPr id="29708" name="Picture 12" descr="Как родителям помочь ребенку-инвалиду найти свое место в обществе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1214422"/>
            <a:ext cx="2551782" cy="2071702"/>
          </a:xfrm>
          <a:prstGeom prst="rect">
            <a:avLst/>
          </a:prstGeom>
          <a:noFill/>
        </p:spPr>
      </p:pic>
      <p:pic>
        <p:nvPicPr>
          <p:cNvPr id="29710" name="Picture 14" descr="Сентябрь 2012 Время жить ВМЕСТЕ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77832" y="3357562"/>
            <a:ext cx="2666168" cy="1571636"/>
          </a:xfrm>
          <a:prstGeom prst="rect">
            <a:avLst/>
          </a:prstGeom>
          <a:noFill/>
        </p:spPr>
      </p:pic>
      <p:pic>
        <p:nvPicPr>
          <p:cNvPr id="29712" name="Picture 16" descr="Июнь 2012 glukastik.ru Страница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8" y="4929198"/>
            <a:ext cx="2571768" cy="1785542"/>
          </a:xfrm>
          <a:prstGeom prst="rect">
            <a:avLst/>
          </a:prstGeom>
          <a:noFill/>
        </p:spPr>
      </p:pic>
      <p:pic>
        <p:nvPicPr>
          <p:cNvPr id="29714" name="Picture 18" descr="С 2012 года надомные сиделки и мобильные социальные бригады …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4389950"/>
            <a:ext cx="2428892" cy="246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71604" y="2000240"/>
            <a:ext cx="621507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ПОПРОБУЙ – И ТЫ УВИДИШЬ, КАКИМИ ТЁПЛЫМИ, РАДОСТНЫМИ, СПОКОЙНЫМИ СТАНУТ ТВОИ ОТНОШЕНИЯ С ОКРУЖАЮЩИМИ ЛЮДЬМИ, КАКОЕ УДИВИТЕЛЬНОЕ ЧУВСТВО СОГРЕВАЕТ СЕРДЦЕ, СТАРАЙСЯ РАДИ СЕБЯ САМОГО НЕ ПРИЧИНЯТЬ ВРЕДА ДРУГОМУ ЧЕЛОВЕКУ.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7" name="Picture 3" descr="DataLife Engine Версия для печати Акция &quot;Твори добро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26324">
            <a:off x="316770" y="356483"/>
            <a:ext cx="2183887" cy="1643050"/>
          </a:xfrm>
          <a:prstGeom prst="rect">
            <a:avLst/>
          </a:prstGeom>
          <a:noFill/>
        </p:spPr>
      </p:pic>
      <p:pic>
        <p:nvPicPr>
          <p:cNvPr id="31749" name="Picture 5" descr="Попытка 29 - HelgaBarttoll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214290"/>
            <a:ext cx="2143140" cy="1607356"/>
          </a:xfrm>
          <a:prstGeom prst="rect">
            <a:avLst/>
          </a:prstGeom>
          <a:noFill/>
        </p:spPr>
      </p:pic>
      <p:pic>
        <p:nvPicPr>
          <p:cNvPr id="31751" name="Picture 7" descr="Рисунки в садик посвященные твори добро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403166">
            <a:off x="193091" y="2549283"/>
            <a:ext cx="1763485" cy="1806593"/>
          </a:xfrm>
          <a:prstGeom prst="rect">
            <a:avLst/>
          </a:prstGeom>
          <a:noFill/>
        </p:spPr>
      </p:pic>
      <p:pic>
        <p:nvPicPr>
          <p:cNvPr id="31753" name="Picture 9" descr="Стена ВКонтакте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636375">
            <a:off x="357274" y="4690009"/>
            <a:ext cx="1804804" cy="1804804"/>
          </a:xfrm>
          <a:prstGeom prst="rect">
            <a:avLst/>
          </a:prstGeom>
          <a:noFill/>
        </p:spPr>
      </p:pic>
      <p:pic>
        <p:nvPicPr>
          <p:cNvPr id="31755" name="Picture 11" descr="Бро твори добро в дневнике Paradise Styl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12" y="5357826"/>
            <a:ext cx="1809762" cy="1357322"/>
          </a:xfrm>
          <a:prstGeom prst="rect">
            <a:avLst/>
          </a:prstGeom>
          <a:noFill/>
        </p:spPr>
      </p:pic>
      <p:pic>
        <p:nvPicPr>
          <p:cNvPr id="31757" name="Picture 13" descr="Разговоры обо всём и ни о чём Бла-бла, Релакс, Психподдержка - Страница 1223 - Космодром &quot;Плесецк&quot;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9256" y="214290"/>
            <a:ext cx="1881174" cy="1773007"/>
          </a:xfrm>
          <a:prstGeom prst="rect">
            <a:avLst/>
          </a:prstGeom>
          <a:noFill/>
        </p:spPr>
      </p:pic>
      <p:pic>
        <p:nvPicPr>
          <p:cNvPr id="31759" name="Picture 15" descr="27.11.2014 ГУО &quot;Средняя школа 1 г. Сенно им. З.И. Азгура&quot; Витебской области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806559">
            <a:off x="7493512" y="710291"/>
            <a:ext cx="1350287" cy="1324265"/>
          </a:xfrm>
          <a:prstGeom prst="rect">
            <a:avLst/>
          </a:prstGeom>
          <a:noFill/>
        </p:spPr>
      </p:pic>
      <p:pic>
        <p:nvPicPr>
          <p:cNvPr id="31761" name="Picture 17" descr="DV-Brand.ru - Новости компаний Дальнего Востока - Хабаровск, Владивосток, Благовещенск, Якутск и другие города ДФО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21433">
            <a:off x="7143768" y="4857760"/>
            <a:ext cx="1714488" cy="1714488"/>
          </a:xfrm>
          <a:prstGeom prst="rect">
            <a:avLst/>
          </a:prstGeom>
          <a:noFill/>
        </p:spPr>
      </p:pic>
      <p:pic>
        <p:nvPicPr>
          <p:cNvPr id="31763" name="Picture 19" descr="Новости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58082" y="2714620"/>
            <a:ext cx="1578605" cy="1500198"/>
          </a:xfrm>
          <a:prstGeom prst="rect">
            <a:avLst/>
          </a:prstGeom>
          <a:noFill/>
        </p:spPr>
      </p:pic>
      <p:pic>
        <p:nvPicPr>
          <p:cNvPr id="31765" name="Picture 21" descr="Состоится подведение итогов добровольческой деятельности в рамках программы &quot;Твори добро&quot;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86314" y="5357826"/>
            <a:ext cx="204108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Разрешение 1280x1024, сопли, глаза, губы, Ребенок, рисунок, малыш, уже 1435-я картинка в базе zwalls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534681">
            <a:off x="3935816" y="396360"/>
            <a:ext cx="2416186" cy="181214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357166"/>
            <a:ext cx="3714776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мир смотрите добрыми глазами,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добрым было слово, добрым труд,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дураки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сочтут вас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дураками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Злодеи малодушными сочтут.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Нам, людям, лишь добро приносит счастье.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Оно в конце сильнее зла всегда,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Погибнет в яме волк с кровавой пастью,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Пожар погасят ветер и вода.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у глупца спокойней жизнь и краше,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в жизни сам злодей не знает зла,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 вовеки будет богом нашим,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Ему – молитва наша и хвала.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32771" name="Picture 3" descr="2012 Декабрь Все для вашего праздни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39043">
            <a:off x="6286512" y="357166"/>
            <a:ext cx="2514431" cy="1881167"/>
          </a:xfrm>
          <a:prstGeom prst="rect">
            <a:avLst/>
          </a:prstGeom>
          <a:noFill/>
        </p:spPr>
      </p:pic>
      <p:pic>
        <p:nvPicPr>
          <p:cNvPr id="32777" name="Picture 9" descr="Картинки мопс, грусть, глаза, печаль, фон, ум, друг, верность, пес, собака, домашний питомец, животные, собаки, взгляд, гав-гав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4274">
            <a:off x="6741407" y="3355018"/>
            <a:ext cx="2210677" cy="1658008"/>
          </a:xfrm>
          <a:prstGeom prst="rect">
            <a:avLst/>
          </a:prstGeom>
          <a:noFill/>
        </p:spPr>
      </p:pic>
      <p:pic>
        <p:nvPicPr>
          <p:cNvPr id="32779" name="Picture 11" descr="Обои французский бульдог, большие глаза, Животные шикрокоформатные для рабочего стол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770389">
            <a:off x="3974763" y="3810812"/>
            <a:ext cx="2830361" cy="1921341"/>
          </a:xfrm>
          <a:prstGeom prst="rect">
            <a:avLst/>
          </a:prstGeom>
          <a:noFill/>
        </p:spPr>
      </p:pic>
      <p:pic>
        <p:nvPicPr>
          <p:cNvPr id="32775" name="Picture 7" descr="2048x2048 кошак, котэ, смотрит, глазом, одним Картинки на рабочий стол #509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6" y="2000240"/>
            <a:ext cx="2405026" cy="1803770"/>
          </a:xfrm>
          <a:prstGeom prst="rect">
            <a:avLst/>
          </a:prstGeom>
          <a:noFill/>
        </p:spPr>
      </p:pic>
      <p:pic>
        <p:nvPicPr>
          <p:cNvPr id="32781" name="Picture 13" descr="Ученые: добрые живут дольше, а жесткие - лучше, Одноклассники.ру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7544" y="4876345"/>
            <a:ext cx="1828740" cy="184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071670" y="1214422"/>
            <a:ext cx="48577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«Спешите делать добрые дела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Добро посеянное Вами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Плодами на Земле взойдёт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мир наш лучше и добрее станет».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Твори Добро - пользователь ВКонтакте (tvori_dobro_ryd id22987760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8963" y="8635"/>
            <a:ext cx="7063407" cy="6849365"/>
          </a:xfrm>
          <a:prstGeom prst="rect">
            <a:avLst/>
          </a:prstGeom>
          <a:noFill/>
        </p:spPr>
      </p:pic>
      <p:pic>
        <p:nvPicPr>
          <p:cNvPr id="5" name="Doroga_dobra_minus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3929090" cy="4143404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>
                <a:solidFill>
                  <a:srgbClr val="FF0000"/>
                </a:solidFill>
              </a:rPr>
              <a:t>" Во внутреннем мире человека доброта - это солнце</a:t>
            </a:r>
            <a:r>
              <a:rPr lang="ru-RU" i="1" dirty="0" smtClean="0">
                <a:solidFill>
                  <a:srgbClr val="FF0000"/>
                </a:solidFill>
              </a:rPr>
              <a:t>".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Виктор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Гюго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резервуар: анимация лампоч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643049"/>
            <a:ext cx="1357322" cy="1885169"/>
          </a:xfrm>
          <a:prstGeom prst="rect">
            <a:avLst/>
          </a:prstGeom>
          <a:noFill/>
        </p:spPr>
      </p:pic>
      <p:pic>
        <p:nvPicPr>
          <p:cNvPr id="12296" name="Picture 8" descr="Овсяная крупа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404244">
            <a:off x="7335524" y="792794"/>
            <a:ext cx="1500198" cy="1862933"/>
          </a:xfrm>
          <a:prstGeom prst="rect">
            <a:avLst/>
          </a:prstGeom>
          <a:noFill/>
        </p:spPr>
      </p:pic>
      <p:pic>
        <p:nvPicPr>
          <p:cNvPr id="12292" name="Picture 4" descr="Кликабол. . Всё самое интересное - здесь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406150">
            <a:off x="5219887" y="433548"/>
            <a:ext cx="2071662" cy="2071662"/>
          </a:xfrm>
          <a:prstGeom prst="rect">
            <a:avLst/>
          </a:prstGeom>
          <a:noFill/>
        </p:spPr>
      </p:pic>
      <p:pic>
        <p:nvPicPr>
          <p:cNvPr id="12300" name="Picture 12" descr="солнце, человек, силуэт - 1280x960 &quot; reWalls.com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534458">
            <a:off x="6845174" y="4562072"/>
            <a:ext cx="1970835" cy="1966894"/>
          </a:xfrm>
          <a:prstGeom prst="rect">
            <a:avLst/>
          </a:prstGeom>
          <a:noFill/>
        </p:spPr>
      </p:pic>
      <p:pic>
        <p:nvPicPr>
          <p:cNvPr id="12298" name="Picture 10" descr="Загарать с умом - Не сжигайте себя на солнце! . - Бяспека Ст…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959566">
            <a:off x="4850468" y="4345673"/>
            <a:ext cx="1991506" cy="2008103"/>
          </a:xfrm>
          <a:prstGeom prst="rect">
            <a:avLst/>
          </a:prstGeom>
          <a:noFill/>
        </p:spPr>
      </p:pic>
      <p:pic>
        <p:nvPicPr>
          <p:cNvPr id="12294" name="Picture 6" descr="О пользе солнца и о масштабах вселенной Как Жить, Выглядеть, Зарабатывать, Когда Тебе 35.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866089">
            <a:off x="5933381" y="2460160"/>
            <a:ext cx="2810640" cy="210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2786058"/>
            <a:ext cx="3072892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ДОБРОТА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Funfix - Развлекательный портал, лучшие шутки рунет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544732">
            <a:off x="255276" y="741626"/>
            <a:ext cx="2874875" cy="2134377"/>
          </a:xfrm>
          <a:prstGeom prst="rect">
            <a:avLst/>
          </a:prstGeom>
          <a:noFill/>
        </p:spPr>
      </p:pic>
      <p:pic>
        <p:nvPicPr>
          <p:cNvPr id="11268" name="Picture 4" descr="17 февраля в мире отмечают День спонтанного проявления доброты - Korrespondent.ne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500042"/>
            <a:ext cx="2699715" cy="2136150"/>
          </a:xfrm>
          <a:prstGeom prst="rect">
            <a:avLst/>
          </a:prstGeom>
          <a:noFill/>
        </p:spPr>
      </p:pic>
      <p:pic>
        <p:nvPicPr>
          <p:cNvPr id="11270" name="Picture 6" descr="Дрибин. . Новости города. . - Актуальн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04433">
            <a:off x="6574241" y="637857"/>
            <a:ext cx="2037201" cy="2716268"/>
          </a:xfrm>
          <a:prstGeom prst="rect">
            <a:avLst/>
          </a:prstGeom>
          <a:noFill/>
        </p:spPr>
      </p:pic>
      <p:pic>
        <p:nvPicPr>
          <p:cNvPr id="11272" name="Picture 8" descr="babyps - &quot;Самый улыбчивый день&quot; кэш запис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50691">
            <a:off x="274641" y="3613242"/>
            <a:ext cx="2788533" cy="2143140"/>
          </a:xfrm>
          <a:prstGeom prst="rect">
            <a:avLst/>
          </a:prstGeom>
          <a:noFill/>
        </p:spPr>
      </p:pic>
      <p:pic>
        <p:nvPicPr>
          <p:cNvPr id="11274" name="Picture 10" descr="Общество &quot; Страница 22 &quot; RealFacts.ru Всё самое интересное в мире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3929066"/>
            <a:ext cx="2687384" cy="2166921"/>
          </a:xfrm>
          <a:prstGeom prst="rect">
            <a:avLst/>
          </a:prstGeom>
          <a:noFill/>
        </p:spPr>
      </p:pic>
      <p:pic>
        <p:nvPicPr>
          <p:cNvPr id="11276" name="Picture 12" descr="Новости пользователя - Страница 509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259808">
            <a:off x="6359927" y="3850956"/>
            <a:ext cx="2556576" cy="170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4429156" cy="58579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Не прячьте доброты своей,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Откройте сердце всем наружу.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Тем, что имеете, щедрей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Делитесь, распахните душу.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Дарите только теплоту: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Ребёнку, женщине и другу,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И отодвиньте пустоту.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Жизнь всё вернёт сполна по кругу.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4714908" cy="607223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К вам возвратятся свет, любовь,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Мечта и счастье к вам вернётся.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И нежной лаской вновь и вновь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В вас чья–то радость отзовётся.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Грустить не нужно, верен будь мечте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Печаль твоя, как снег весной растает.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Давай поговорим о доброте,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Которой нам так часто не хватает.</a:t>
            </a:r>
          </a:p>
          <a:p>
            <a:endParaRPr lang="ru-RU" dirty="0"/>
          </a:p>
        </p:txBody>
      </p:sp>
      <p:pic>
        <p:nvPicPr>
          <p:cNvPr id="20482" name="Picture 2" descr="ПРИГЛАШЕНИЕ К УЧАСТИЮ В КОНКУРСЕ. ООО &quot;ЕвроХим-ВолгаКалий&quot; приглашает к участию во втором конкурсе социальных проектов &quot;ТВОРИ Д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20950">
            <a:off x="5355863" y="238463"/>
            <a:ext cx="2670920" cy="2428868"/>
          </a:xfrm>
          <a:prstGeom prst="rect">
            <a:avLst/>
          </a:prstGeom>
          <a:noFill/>
        </p:spPr>
      </p:pic>
      <p:pic>
        <p:nvPicPr>
          <p:cNvPr id="20486" name="Picture 6" descr="Красивые стихи и фразы для души. : . Группа по интересам : Одноклассни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472933">
            <a:off x="5378108" y="4397460"/>
            <a:ext cx="1895391" cy="2214345"/>
          </a:xfrm>
          <a:prstGeom prst="rect">
            <a:avLst/>
          </a:prstGeom>
          <a:noFill/>
        </p:spPr>
      </p:pic>
      <p:pic>
        <p:nvPicPr>
          <p:cNvPr id="20484" name="Picture 4" descr="Кристина Агилера / смешные картинки и другие приколы: комиксы, гиф анимация, видео, лучший интеллектуальный юмор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90415">
            <a:off x="5679889" y="2468890"/>
            <a:ext cx="2758932" cy="207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572032" cy="642942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Она несет нам радость и тепло,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Она нам дарит свет, приводит к вере,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Она безжалостно уничтожает зло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Но видно и сама несет потери.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И нам никто не может объяснить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С кого спросить, кого призвать к ответу,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Что с каждым днем нам все труднее жить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И зло все чаще празднует победу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642918"/>
            <a:ext cx="47148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Обилья серых красок, суета,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Жизнь бледной тенью мчит по кочкам гулким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Наверно в наших душах доброта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Под дальнем затаилась закоулком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день за днем мы видим это сами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плену забот, тревог или сомнений,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Зло измеряется страданием, слезами,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Добро, как вечность, не имеет измерений.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pic>
        <p:nvPicPr>
          <p:cNvPr id="22531" name="Picture 3" descr="Выпускники могут начать взрослую жизнь с взрослого поступка - Kam.Ru - Казан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06464">
            <a:off x="6000760" y="714356"/>
            <a:ext cx="2371702" cy="1976418"/>
          </a:xfrm>
          <a:prstGeom prst="rect">
            <a:avLst/>
          </a:prstGeom>
          <a:noFill/>
        </p:spPr>
      </p:pic>
      <p:pic>
        <p:nvPicPr>
          <p:cNvPr id="22535" name="Picture 7" descr="ЕСТЬ ЛИ У НАС ПРИРОДНАЯ склонность К ДОБРУ ИЛИ ЗЛУ?. . Читать Разное в клубе Добро и Зло - Фан Парт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06691">
            <a:off x="6252014" y="4650761"/>
            <a:ext cx="2428892" cy="1821669"/>
          </a:xfrm>
          <a:prstGeom prst="rect">
            <a:avLst/>
          </a:prstGeom>
          <a:noFill/>
        </p:spPr>
      </p:pic>
      <p:pic>
        <p:nvPicPr>
          <p:cNvPr id="22533" name="Picture 5" descr="Весенняя неделя добра пройдет в Удмуртии - Аргументы в Ижевск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225106">
            <a:off x="5584700" y="2504595"/>
            <a:ext cx="2642849" cy="2067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357166"/>
            <a:ext cx="42862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где же нам найти истоки зла,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разорвать порочный этот круг,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жизнь цветком весеннем расцвела,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люди все добрее стали вдруг.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Ведь доброта не сложная наука,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 ней не трудно отыскать резон,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Прости врага - возможно станет другом,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Будь верен другу, Братом станет он.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1507" name="Picture 3" descr="Сканворды на тему добро и зло ответы и вопрос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52651">
            <a:off x="4551864" y="279805"/>
            <a:ext cx="2529501" cy="1904982"/>
          </a:xfrm>
          <a:prstGeom prst="rect">
            <a:avLst/>
          </a:prstGeom>
          <a:noFill/>
        </p:spPr>
      </p:pic>
      <p:pic>
        <p:nvPicPr>
          <p:cNvPr id="21511" name="Picture 7" descr="На Львовщине впервые в Украине реализуют Международный проект &quot;Твори добро&quot; - Лента новостей Львов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08469">
            <a:off x="4978758" y="3917359"/>
            <a:ext cx="2967757" cy="2225818"/>
          </a:xfrm>
          <a:prstGeom prst="rect">
            <a:avLst/>
          </a:prstGeom>
          <a:noFill/>
        </p:spPr>
      </p:pic>
      <p:pic>
        <p:nvPicPr>
          <p:cNvPr id="21509" name="Picture 5" descr="Hazy Holaday Facebook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72726">
            <a:off x="5433065" y="1885731"/>
            <a:ext cx="3346538" cy="21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964</Words>
  <Application>Microsoft Office PowerPoint</Application>
  <PresentationFormat>Экран (4:3)</PresentationFormat>
  <Paragraphs>161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"Спеши творить добро"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Народная мудрость о доброте .</vt:lpstr>
      <vt:lpstr>Слайд 13</vt:lpstr>
      <vt:lpstr>Слайд 14</vt:lpstr>
      <vt:lpstr>Добрый  человек</vt:lpstr>
      <vt:lpstr>Слайд 16</vt:lpstr>
      <vt:lpstr>Правила доброты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"Спеши творить добро" </dc:title>
  <dc:creator>User</dc:creator>
  <cp:lastModifiedBy>User</cp:lastModifiedBy>
  <cp:revision>25</cp:revision>
  <dcterms:created xsi:type="dcterms:W3CDTF">2015-04-26T10:11:34Z</dcterms:created>
  <dcterms:modified xsi:type="dcterms:W3CDTF">2015-04-27T18:30:37Z</dcterms:modified>
</cp:coreProperties>
</file>