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7" r:id="rId7"/>
    <p:sldId id="272" r:id="rId8"/>
    <p:sldId id="268" r:id="rId9"/>
    <p:sldId id="269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23D96-B000-473F-AF0D-24E7ACB180AB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9BC66-F952-41AB-AABD-D403709D4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0" y="6286520"/>
            <a:ext cx="9147765" cy="571480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CC6CEA-6972-4337-A3B1-94619FF4010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E6BEB1-A00C-4433-ABD3-029F1C1E2E9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>
            <a:off x="-3766" y="0"/>
            <a:ext cx="9147765" cy="357166"/>
            <a:chOff x="-3765" y="4832896"/>
            <a:chExt cx="9147765" cy="2032192"/>
          </a:xfrm>
        </p:grpSpPr>
        <p:sp>
          <p:nvSpPr>
            <p:cNvPr id="14" name="Полилиния 13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C6CEA-6972-4337-A3B1-94619FF4010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BEB1-A00C-4433-ABD3-029F1C1E2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C6CEA-6972-4337-A3B1-94619FF4010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BEB1-A00C-4433-ABD3-029F1C1E2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C6CEA-6972-4337-A3B1-94619FF4010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BEB1-A00C-4433-ABD3-029F1C1E2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C6CEA-6972-4337-A3B1-94619FF4010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BEB1-A00C-4433-ABD3-029F1C1E2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C6CEA-6972-4337-A3B1-94619FF4010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BEB1-A00C-4433-ABD3-029F1C1E2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C6CEA-6972-4337-A3B1-94619FF4010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BEB1-A00C-4433-ABD3-029F1C1E2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C6CEA-6972-4337-A3B1-94619FF4010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BEB1-A00C-4433-ABD3-029F1C1E2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C6CEA-6972-4337-A3B1-94619FF4010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BEB1-A00C-4433-ABD3-029F1C1E2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FCC6CEA-6972-4337-A3B1-94619FF4010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BEB1-A00C-4433-ABD3-029F1C1E2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CC6CEA-6972-4337-A3B1-94619FF4010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E6BEB1-A00C-4433-ABD3-029F1C1E2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9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FCC6CEA-6972-4337-A3B1-94619FF4010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E6BEB1-A00C-4433-ABD3-029F1C1E2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1075;&#1088;&#1072;&#1092;&#1080;&#1095;&#1077;&#1089;&#1082;&#1080;&#1077;%20&#1088;&#1077;&#1076;&#1072;&#1082;&#1090;&#1086;&#1088;&#1099;1.pp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101;&#1083;&#1077;&#1082;&#1090;&#1088;&#1086;&#1085;&#1085;&#1099;&#1077;%20&#1090;&#1072;&#1073;&#1083;&#1080;&#1094;&#1099;.pp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089;&#1086;&#1079;&#1076;&#1072;&#1085;&#1080;&#1077;%20&#1087;&#1088;&#1077;&#1079;&#1077;&#1085;&#1090;&#1072;&#1094;&#1080;&#1080;.pp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42;&#1054;&#1042;-%20&#1074;%20&#1084;&#1086;&#1077;&#1081;%20&#1089;&#1077;&#1084;&#1100;&#1077;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89;&#1086;&#1079;&#1076;&#1072;&#1085;&#1080;&#1077;%20&#1092;&#1080;&#1083;&#1100;&#1084;&#1072;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86;&#1090;&#1082;&#1088;&#1099;&#1090;&#1099;&#1081;%20&#1091;&#1088;&#1086;&#1082;%2011%20&#1082;&#1083;\&#1084;&#1080;&#1088;%20&#1087;&#1088;&#1086;&#1092;&#1077;&#1089;&#1089;&#1080;&#1081;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МИР 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500570"/>
            <a:ext cx="7772400" cy="1199704"/>
          </a:xfrm>
        </p:spPr>
        <p:txBody>
          <a:bodyPr/>
          <a:lstStyle/>
          <a:p>
            <a:r>
              <a:rPr lang="ru-RU" dirty="0" smtClean="0"/>
              <a:t>Урок повторение</a:t>
            </a:r>
          </a:p>
          <a:p>
            <a:r>
              <a:rPr lang="ru-RU" dirty="0" smtClean="0"/>
              <a:t>Редакторы 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Нет, слово "мир" останется едва ли,</a:t>
            </a:r>
            <a:br>
              <a:rPr lang="ru-RU" dirty="0" smtClean="0"/>
            </a:br>
            <a:r>
              <a:rPr lang="ru-RU" dirty="0" smtClean="0"/>
              <a:t>Когда войны не будут люди знать.</a:t>
            </a:r>
            <a:br>
              <a:rPr lang="ru-RU" dirty="0" smtClean="0"/>
            </a:br>
            <a:r>
              <a:rPr lang="ru-RU" dirty="0" smtClean="0"/>
              <a:t>Ведь то, что раньше миром называли,</a:t>
            </a:r>
            <a:br>
              <a:rPr lang="ru-RU" dirty="0" smtClean="0"/>
            </a:br>
            <a:r>
              <a:rPr lang="ru-RU" dirty="0" smtClean="0"/>
              <a:t>Все станут просто жизнью называть.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 только дети, знатоки былого,</a:t>
            </a:r>
            <a:br>
              <a:rPr lang="ru-RU" dirty="0" smtClean="0"/>
            </a:br>
            <a:r>
              <a:rPr lang="ru-RU" dirty="0" smtClean="0"/>
              <a:t>Играющие весело в войну,</a:t>
            </a:r>
            <a:br>
              <a:rPr lang="ru-RU" dirty="0" smtClean="0"/>
            </a:br>
            <a:r>
              <a:rPr lang="ru-RU" dirty="0" smtClean="0"/>
              <a:t>Набегавшись, припомнят это слово,</a:t>
            </a:r>
            <a:br>
              <a:rPr lang="ru-RU" dirty="0" smtClean="0"/>
            </a:br>
            <a:r>
              <a:rPr lang="ru-RU" dirty="0" smtClean="0"/>
              <a:t>С которым умирали в старину.</a:t>
            </a:r>
          </a:p>
          <a:p>
            <a:pPr algn="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Берестов Валентин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Мир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Нет, слово "мир" останется едва ли,</a:t>
            </a:r>
            <a:br>
              <a:rPr lang="ru-RU" dirty="0" smtClean="0"/>
            </a:br>
            <a:r>
              <a:rPr lang="ru-RU" dirty="0" smtClean="0"/>
              <a:t>Когда войны не будут люди знать.</a:t>
            </a:r>
            <a:br>
              <a:rPr lang="ru-RU" dirty="0" smtClean="0"/>
            </a:br>
            <a:r>
              <a:rPr lang="ru-RU" dirty="0" smtClean="0"/>
              <a:t>Ведь то, что раньше миром называли,</a:t>
            </a:r>
            <a:br>
              <a:rPr lang="ru-RU" dirty="0" smtClean="0"/>
            </a:br>
            <a:r>
              <a:rPr lang="ru-RU" dirty="0" smtClean="0"/>
              <a:t>Все станут просто жизнью называть.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 только дети, знатоки былого,</a:t>
            </a:r>
            <a:br>
              <a:rPr lang="ru-RU" dirty="0" smtClean="0"/>
            </a:br>
            <a:r>
              <a:rPr lang="ru-RU" dirty="0" smtClean="0"/>
              <a:t>Играющие весело в войну,</a:t>
            </a:r>
            <a:br>
              <a:rPr lang="ru-RU" dirty="0" smtClean="0"/>
            </a:br>
            <a:r>
              <a:rPr lang="ru-RU" dirty="0" smtClean="0"/>
              <a:t>Набегавшись, припомнят это слово,</a:t>
            </a:r>
            <a:br>
              <a:rPr lang="ru-RU" dirty="0" smtClean="0"/>
            </a:br>
            <a:r>
              <a:rPr lang="ru-RU" dirty="0" smtClean="0"/>
              <a:t>С которым умирали в старину.</a:t>
            </a:r>
          </a:p>
          <a:p>
            <a:pPr algn="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Берестов Валентин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Мир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800" dirty="0" smtClean="0"/>
              <a:t>Мой мир, какой он?</a:t>
            </a:r>
          </a:p>
          <a:p>
            <a:pPr lvl="0"/>
            <a:r>
              <a:rPr lang="ru-RU" sz="4800" dirty="0" smtClean="0"/>
              <a:t>Нужна ли война?</a:t>
            </a:r>
          </a:p>
          <a:p>
            <a:pPr lvl="0"/>
            <a:r>
              <a:rPr lang="ru-RU" sz="4800" dirty="0" smtClean="0"/>
              <a:t>Память в наших сердцах. </a:t>
            </a:r>
          </a:p>
          <a:p>
            <a:pPr lvl="0"/>
            <a:r>
              <a:rPr lang="ru-RU" sz="4800" dirty="0" smtClean="0"/>
              <a:t>Что значит жить в мире?</a:t>
            </a:r>
          </a:p>
          <a:p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Что такое мир?</a:t>
            </a:r>
            <a:endParaRPr lang="ru-RU" sz="6000" dirty="0"/>
          </a:p>
        </p:txBody>
      </p:sp>
      <p:sp>
        <p:nvSpPr>
          <p:cNvPr id="4" name="7-конечная звезда 3">
            <a:hlinkClick r:id="rId2" action="ppaction://hlinkpres?slideindex=1&amp;slidetitle="/>
          </p:cNvPr>
          <p:cNvSpPr/>
          <p:nvPr/>
        </p:nvSpPr>
        <p:spPr>
          <a:xfrm>
            <a:off x="7643834" y="5572140"/>
            <a:ext cx="928694" cy="85725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86314" y="1481328"/>
            <a:ext cx="4143404" cy="48051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Вопросы</a:t>
            </a:r>
            <a:endParaRPr lang="en-US" b="1" dirty="0" smtClean="0"/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Признак или свойство характеризующее предмет, в данном случае размеры рисунка.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Команда, позволяющая повернуть рисунок зеркально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Название инструмента для работы с частью рисунка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Инструмент для заполнения части рисунка одним цветом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Инструмент, позволяющий взять требуемый цвет прямо с рисунка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Инструмент, создающий эффект разбрызгивания краски.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Команда, опрокидывания рисунка на 90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Начертание шрифта на рисунке</a:t>
            </a:r>
          </a:p>
          <a:p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Графические редакторы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00174"/>
          <a:ext cx="5516891" cy="4143403"/>
        </p:xfrm>
        <a:graphic>
          <a:graphicData uri="http://schemas.openxmlformats.org/drawingml/2006/table">
            <a:tbl>
              <a:tblPr/>
              <a:tblGrid>
                <a:gridCol w="343814"/>
                <a:gridCol w="343814"/>
                <a:gridCol w="343814"/>
                <a:gridCol w="343814"/>
                <a:gridCol w="343814"/>
                <a:gridCol w="343814"/>
                <a:gridCol w="343814"/>
                <a:gridCol w="343814"/>
                <a:gridCol w="343814"/>
                <a:gridCol w="343814"/>
                <a:gridCol w="343814"/>
                <a:gridCol w="343814"/>
                <a:gridCol w="343814"/>
                <a:gridCol w="320866"/>
                <a:gridCol w="382629"/>
                <a:gridCol w="343814"/>
              </a:tblGrid>
              <a:tr h="376673"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73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50" dirty="0" smtClean="0">
                          <a:latin typeface="Nimbus Roman No9 L"/>
                          <a:ea typeface="DejaVu Sans"/>
                          <a:cs typeface="DejaVu Sans"/>
                        </a:rPr>
                        <a:t>1</a:t>
                      </a:r>
                      <a:endParaRPr lang="ru-RU" sz="20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73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73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DejaVu Sans"/>
                        </a:rPr>
                        <a:t>3</a:t>
                      </a:r>
                      <a:endParaRPr lang="ru-RU" sz="18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73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DejaVu Sans"/>
                        </a:rPr>
                        <a:t>4</a:t>
                      </a:r>
                      <a:endParaRPr lang="ru-RU" sz="18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73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DejaVu Sans"/>
                        </a:rPr>
                        <a:t>5</a:t>
                      </a:r>
                      <a:endParaRPr lang="ru-RU" sz="18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73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  <a:cs typeface="Times New Roman"/>
                        </a:rPr>
                        <a:t>6</a:t>
                      </a:r>
                      <a:endParaRPr lang="ru-RU" sz="18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73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DejaVu Sans"/>
                        </a:rPr>
                        <a:t>7</a:t>
                      </a:r>
                      <a:endParaRPr lang="ru-RU" sz="18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73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DejaVu Sans"/>
                        </a:rPr>
                        <a:t>8</a:t>
                      </a:r>
                      <a:endParaRPr lang="ru-RU" sz="18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Nimbus Roman No9 L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73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73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Электронные таблицы</a:t>
            </a:r>
            <a:endParaRPr lang="ru-RU" sz="5400" dirty="0"/>
          </a:p>
        </p:txBody>
      </p:sp>
      <p:sp>
        <p:nvSpPr>
          <p:cNvPr id="5" name="7-конечная звезда 4">
            <a:hlinkClick r:id="rId2" action="ppaction://hlinkpres?slideindex=1&amp;slidetitle="/>
          </p:cNvPr>
          <p:cNvSpPr/>
          <p:nvPr/>
        </p:nvSpPr>
        <p:spPr>
          <a:xfrm>
            <a:off x="7858148" y="5429264"/>
            <a:ext cx="1071570" cy="107157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6" descr="DSCN013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45920" y="1549559"/>
            <a:ext cx="5852160" cy="438912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/>
              <a:t>Pover</a:t>
            </a:r>
            <a:r>
              <a:rPr lang="en-US" sz="6600" dirty="0" smtClean="0"/>
              <a:t> Point</a:t>
            </a:r>
            <a:endParaRPr lang="ru-RU" sz="6600" dirty="0"/>
          </a:p>
        </p:txBody>
      </p:sp>
      <p:sp>
        <p:nvSpPr>
          <p:cNvPr id="4" name="7-конечная звезда 3">
            <a:hlinkClick r:id="rId2" action="ppaction://hlinkpres?slideindex=1&amp;slidetitle="/>
          </p:cNvPr>
          <p:cNvSpPr/>
          <p:nvPr/>
        </p:nvSpPr>
        <p:spPr>
          <a:xfrm>
            <a:off x="7858148" y="5429264"/>
            <a:ext cx="1071570" cy="107157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748756"/>
            <a:ext cx="2438400" cy="24384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4400" dirty="0" smtClean="0"/>
              <a:t>Память в наших сердцах. </a:t>
            </a:r>
            <a:endParaRPr lang="ru-RU" dirty="0"/>
          </a:p>
        </p:txBody>
      </p:sp>
      <p:pic>
        <p:nvPicPr>
          <p:cNvPr id="4" name="Picture 2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38215" y="1829809"/>
            <a:ext cx="4267570" cy="382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Movie Maker</a:t>
            </a:r>
            <a:endParaRPr lang="ru-RU" sz="6000" dirty="0"/>
          </a:p>
        </p:txBody>
      </p:sp>
      <p:sp>
        <p:nvSpPr>
          <p:cNvPr id="4" name="7-конечная звезда 3">
            <a:hlinkClick r:id="rId2" action="ppaction://hlinkpres?slideindex=1&amp;slidetitle="/>
          </p:cNvPr>
          <p:cNvSpPr/>
          <p:nvPr/>
        </p:nvSpPr>
        <p:spPr>
          <a:xfrm>
            <a:off x="7858148" y="5429264"/>
            <a:ext cx="1071570" cy="107157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78264" y="1481138"/>
            <a:ext cx="4750509" cy="35909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ир профессий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</TotalTime>
  <Words>135</Words>
  <Application>Microsoft Office PowerPoint</Application>
  <PresentationFormat>Экран (4:3)</PresentationFormat>
  <Paragraphs>40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Что такое МИР ?</vt:lpstr>
      <vt:lpstr>Мир </vt:lpstr>
      <vt:lpstr>Что такое мир?</vt:lpstr>
      <vt:lpstr>Графические редакторы</vt:lpstr>
      <vt:lpstr>Электронные таблицы</vt:lpstr>
      <vt:lpstr>Pover Point</vt:lpstr>
      <vt:lpstr>Память в наших сердцах. </vt:lpstr>
      <vt:lpstr>Movie Maker</vt:lpstr>
      <vt:lpstr>Слайд 9</vt:lpstr>
      <vt:lpstr>Мир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МИР ?</dc:title>
  <dc:creator>Admin</dc:creator>
  <cp:lastModifiedBy>Admin</cp:lastModifiedBy>
  <cp:revision>12</cp:revision>
  <dcterms:created xsi:type="dcterms:W3CDTF">2015-03-09T18:53:45Z</dcterms:created>
  <dcterms:modified xsi:type="dcterms:W3CDTF">2015-03-19T22:56:20Z</dcterms:modified>
</cp:coreProperties>
</file>