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7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99F0-FC61-4DFA-93DA-FC71B011137B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8304-DB39-4CC6-8C79-5027908EDC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вставить презентацию на страницу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блога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590" t="6811" r="44684" b="63289"/>
          <a:stretch>
            <a:fillRect/>
          </a:stretch>
        </p:blipFill>
        <p:spPr bwMode="auto">
          <a:xfrm>
            <a:off x="179512" y="260648"/>
            <a:ext cx="86542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 rot="7817459">
            <a:off x="2344713" y="4383853"/>
            <a:ext cx="1641621" cy="5846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4" t="10133" r="26966" b="18993"/>
          <a:stretch>
            <a:fillRect/>
          </a:stretch>
        </p:blipFill>
        <p:spPr bwMode="auto">
          <a:xfrm>
            <a:off x="611560" y="188640"/>
            <a:ext cx="7848872" cy="620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645024"/>
            <a:ext cx="2664296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840" t="14563" r="15449" b="16777"/>
          <a:stretch>
            <a:fillRect/>
          </a:stretch>
        </p:blipFill>
        <p:spPr bwMode="auto">
          <a:xfrm>
            <a:off x="179512" y="260648"/>
            <a:ext cx="8313211" cy="64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3212976"/>
            <a:ext cx="1584176" cy="2880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861048"/>
            <a:ext cx="1584176" cy="2880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059832" y="4797152"/>
            <a:ext cx="648072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650" t="4596" r="29624" b="20100"/>
          <a:stretch>
            <a:fillRect/>
          </a:stretch>
        </p:blipFill>
        <p:spPr bwMode="auto">
          <a:xfrm>
            <a:off x="1115616" y="0"/>
            <a:ext cx="5904656" cy="73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5580112" y="1124744"/>
            <a:ext cx="1306353" cy="4578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874" t="6292" r="776" b="42768"/>
          <a:stretch>
            <a:fillRect/>
          </a:stretch>
        </p:blipFill>
        <p:spPr bwMode="auto">
          <a:xfrm>
            <a:off x="2771800" y="0"/>
            <a:ext cx="4536504" cy="65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 rot="8127998">
            <a:off x="2419258" y="4800099"/>
            <a:ext cx="1395640" cy="8804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292080" y="548680"/>
            <a:ext cx="1800200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818" t="10133" r="11905" b="13456"/>
          <a:stretch>
            <a:fillRect/>
          </a:stretch>
        </p:blipFill>
        <p:spPr bwMode="auto">
          <a:xfrm>
            <a:off x="409103" y="260648"/>
            <a:ext cx="80440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1916832"/>
            <a:ext cx="432048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147360">
            <a:off x="4187737" y="3006970"/>
            <a:ext cx="1425344" cy="5560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780928"/>
            <a:ext cx="864096" cy="2880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18107" b="59967"/>
          <a:stretch>
            <a:fillRect/>
          </a:stretch>
        </p:blipFill>
        <p:spPr bwMode="auto">
          <a:xfrm>
            <a:off x="179512" y="836712"/>
            <a:ext cx="8425549" cy="435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996952"/>
            <a:ext cx="504056" cy="432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1547664" y="3068960"/>
            <a:ext cx="648072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868863"/>
            <a:ext cx="1811338" cy="647700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Ctrl-V</a:t>
            </a:r>
            <a:endParaRPr lang="ru-RU" sz="4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274" t="10503" r="23423" b="51846"/>
          <a:stretch>
            <a:fillRect/>
          </a:stretch>
        </p:blipFill>
        <p:spPr bwMode="auto">
          <a:xfrm>
            <a:off x="37746" y="692696"/>
            <a:ext cx="91810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84368" y="1124744"/>
            <a:ext cx="936104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7962763">
            <a:off x="7189925" y="1801074"/>
            <a:ext cx="892383" cy="5195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576064" cy="720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717032"/>
            <a:ext cx="576064" cy="720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вставить презентацию на страницу блога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</cp:revision>
  <dcterms:created xsi:type="dcterms:W3CDTF">2015-04-24T07:23:52Z</dcterms:created>
  <dcterms:modified xsi:type="dcterms:W3CDTF">2015-04-24T07:53:39Z</dcterms:modified>
</cp:coreProperties>
</file>