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EE47-9974-47F1-9B7F-F98E42C6E0BE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CB2A-0F17-4D6C-B65E-7B2C9F5C0C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opisanie-kartin.com/opisanie-kartiny-igorya-grabarya-fevralskaya-lazu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fevralskaya-laz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28604"/>
            <a:ext cx="3305189" cy="5742606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44" cy="5368940"/>
          </a:xfrm>
        </p:spPr>
        <p:txBody>
          <a:bodyPr/>
          <a:lstStyle/>
          <a:p>
            <a:r>
              <a:rPr lang="ru-RU" b="1" dirty="0" smtClean="0">
                <a:hlinkClick r:id="rId3"/>
              </a:rPr>
              <a:t>Игорь Грабарь</a:t>
            </a:r>
            <a:br>
              <a:rPr lang="ru-RU" b="1" dirty="0" smtClean="0">
                <a:hlinkClick r:id="rId3"/>
              </a:rPr>
            </a:br>
            <a:r>
              <a:rPr lang="ru-RU" sz="3600" b="1" dirty="0">
                <a:hlinkClick r:id="rId3"/>
              </a:rPr>
              <a:t> «Февральская лазурь»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История создания картины.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“</a:t>
            </a:r>
            <a:r>
              <a:rPr lang="ru-RU" dirty="0"/>
              <a:t>Я стоял около дивного экземпляра березы, редкостного по ритмическому строению ветвей. Заглядевшись на нее, я уронил палку и нагнулся, чтобы ее поднять. Когда я взглянул на верхушку березы снизу, с поверхности снега, я обомлел от открывшегося передо мной зрелища фантастической красоты: какие-то перезвоны и перекликания всех цветов радуги, объединенные </a:t>
            </a:r>
            <a:r>
              <a:rPr lang="ru-RU" dirty="0" err="1"/>
              <a:t>голубой</a:t>
            </a:r>
            <a:r>
              <a:rPr lang="ru-RU" dirty="0"/>
              <a:t> эмалью неба. Природа как будто праздновала какой-то небывалый праздник лазоревого неба, жемчужных берез, коралловых веток и сапфировых теней на сиреневом снегу”.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Почему картина называется “Февральская лазурь”?</a:t>
            </a:r>
          </a:p>
          <a:p>
            <a:r>
              <a:rPr lang="ru-RU" dirty="0"/>
              <a:t>- Какова основная палитра картины?</a:t>
            </a:r>
          </a:p>
          <a:p>
            <a:r>
              <a:rPr lang="ru-RU" dirty="0"/>
              <a:t>- Почему именно белый и </a:t>
            </a:r>
            <a:r>
              <a:rPr lang="ru-RU" dirty="0" err="1"/>
              <a:t>голубой</a:t>
            </a:r>
            <a:r>
              <a:rPr lang="ru-RU" dirty="0"/>
              <a:t> цвета используются художником?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Лазурь: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dirty="0"/>
              <a:t>) светло-синий цвет. </a:t>
            </a:r>
            <a:r>
              <a:rPr lang="ru-RU" i="1" dirty="0"/>
              <a:t>Бледна, как лилия в лазури васильков. (Батюшков)</a:t>
            </a:r>
            <a:endParaRPr lang="ru-RU" dirty="0"/>
          </a:p>
          <a:p>
            <a:r>
              <a:rPr lang="ru-RU" dirty="0"/>
              <a:t>Б) цвет неба, моря. </a:t>
            </a:r>
            <a:r>
              <a:rPr lang="ru-RU" i="1" dirty="0"/>
              <a:t>Под ним струя светлей лазури. (Лермонтов)</a:t>
            </a:r>
            <a:endParaRPr lang="ru-RU" dirty="0"/>
          </a:p>
          <a:p>
            <a:r>
              <a:rPr lang="ru-RU" dirty="0"/>
              <a:t>В) небесная лазурь. </a:t>
            </a:r>
            <a:r>
              <a:rPr lang="ru-RU" i="1" dirty="0"/>
              <a:t>Надо мной в лазури ясной светит звездочка одна. (Пушкин)</a:t>
            </a:r>
            <a:endParaRPr lang="ru-RU" dirty="0"/>
          </a:p>
          <a:p>
            <a:r>
              <a:rPr lang="ru-RU" dirty="0"/>
              <a:t>Г) краска светло-синего цвета. </a:t>
            </a:r>
            <a:r>
              <a:rPr lang="ru-RU" i="1" dirty="0"/>
              <a:t>Берлинская лазурь.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- Что изображено на переднем плане картины?</a:t>
            </a:r>
          </a:p>
          <a:p>
            <a:r>
              <a:rPr lang="ru-RU" dirty="0"/>
              <a:t>- Символом чего является береза?</a:t>
            </a:r>
          </a:p>
          <a:p>
            <a:r>
              <a:rPr lang="ru-RU" dirty="0"/>
              <a:t>- Что вы чувствуете, когда смотрите на картину Грабаря “Февральская лазурь”?</a:t>
            </a:r>
          </a:p>
          <a:p>
            <a:r>
              <a:rPr lang="ru-RU" dirty="0"/>
              <a:t>- Какие эмоции у вас вызывает береза, написанная художником на первом плане?</a:t>
            </a:r>
          </a:p>
          <a:p>
            <a:r>
              <a:rPr lang="ru-RU" dirty="0"/>
              <a:t>- Рассмотрите небо, есть ли на нем облака?</a:t>
            </a:r>
          </a:p>
          <a:p>
            <a:r>
              <a:rPr lang="ru-RU" dirty="0"/>
              <a:t>- Как меняется цвет неба к горизонту?</a:t>
            </a:r>
          </a:p>
          <a:p>
            <a:r>
              <a:rPr lang="ru-RU" dirty="0"/>
              <a:t>- Рассмотрите снег. Меняется ли его цвет на солнце и в тени?</a:t>
            </a:r>
          </a:p>
          <a:p>
            <a:r>
              <a:rPr lang="ru-RU" dirty="0"/>
              <a:t>- Какие цвета использует художник? Почему?</a:t>
            </a:r>
          </a:p>
          <a:p>
            <a:r>
              <a:rPr lang="ru-RU" dirty="0"/>
              <a:t>- Подберите словарь цветов и оттенков по картине.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11. Предметы изображения.</a:t>
            </a:r>
            <a:endParaRPr lang="ru-RU" dirty="0"/>
          </a:p>
          <a:p>
            <a:r>
              <a:rPr lang="ru-RU" dirty="0"/>
              <a:t>Небо: </a:t>
            </a:r>
            <a:r>
              <a:rPr lang="ru-RU" i="1" dirty="0"/>
              <a:t>вверху, на горизонте.</a:t>
            </a:r>
            <a:endParaRPr lang="ru-RU" dirty="0"/>
          </a:p>
          <a:p>
            <a:r>
              <a:rPr lang="ru-RU" dirty="0"/>
              <a:t>Снег: </a:t>
            </a:r>
            <a:r>
              <a:rPr lang="ru-RU" i="1" dirty="0"/>
              <a:t>на солнце, в тени.</a:t>
            </a:r>
            <a:endParaRPr lang="ru-RU" dirty="0"/>
          </a:p>
          <a:p>
            <a:r>
              <a:rPr lang="ru-RU" dirty="0"/>
              <a:t>Береза: </a:t>
            </a:r>
            <a:r>
              <a:rPr lang="ru-RU" i="1" dirty="0"/>
              <a:t>ствол, ветви.</a:t>
            </a:r>
            <a:endParaRPr lang="ru-RU" dirty="0"/>
          </a:p>
          <a:p>
            <a:r>
              <a:rPr lang="ru-RU" b="1" dirty="0"/>
              <a:t>12. Слова – помощники.</a:t>
            </a:r>
            <a:endParaRPr lang="ru-RU" dirty="0"/>
          </a:p>
          <a:p>
            <a:r>
              <a:rPr lang="ru-RU" dirty="0"/>
              <a:t>Небо: </a:t>
            </a:r>
            <a:r>
              <a:rPr lang="ru-RU" i="1" dirty="0"/>
              <a:t>лазоревое, синее, </a:t>
            </a:r>
            <a:r>
              <a:rPr lang="ru-RU" i="1" dirty="0" err="1"/>
              <a:t>голубое</a:t>
            </a:r>
            <a:r>
              <a:rPr lang="ru-RU" i="1" dirty="0"/>
              <a:t>, бездонное.</a:t>
            </a:r>
            <a:endParaRPr lang="ru-RU" dirty="0"/>
          </a:p>
          <a:p>
            <a:r>
              <a:rPr lang="ru-RU" dirty="0"/>
              <a:t>Снег: </a:t>
            </a:r>
            <a:r>
              <a:rPr lang="ru-RU" i="1" dirty="0"/>
              <a:t>белоснежный, жемчужный, лазоревый.</a:t>
            </a:r>
            <a:endParaRPr lang="ru-RU" dirty="0"/>
          </a:p>
          <a:p>
            <a:r>
              <a:rPr lang="ru-RU" dirty="0"/>
              <a:t>Снег: </a:t>
            </a:r>
            <a:r>
              <a:rPr lang="ru-RU" i="1" dirty="0"/>
              <a:t>искрится, блестит, сверкает, сияет.</a:t>
            </a:r>
            <a:endParaRPr lang="ru-RU" dirty="0"/>
          </a:p>
          <a:p>
            <a:r>
              <a:rPr lang="ru-RU" b="1" dirty="0"/>
              <a:t>13. Синонимы – помощники.</a:t>
            </a:r>
            <a:endParaRPr lang="ru-RU" dirty="0"/>
          </a:p>
          <a:p>
            <a:r>
              <a:rPr lang="ru-RU" dirty="0"/>
              <a:t>Художник – живописец, пейзажист, автор картины.</a:t>
            </a:r>
          </a:p>
          <a:p>
            <a:r>
              <a:rPr lang="ru-RU" dirty="0"/>
              <a:t>Художник – изобразил, написал, создал картину.</a:t>
            </a:r>
          </a:p>
          <a:p>
            <a:r>
              <a:rPr lang="ru-RU" dirty="0"/>
              <a:t>Картина – пейзаж, полотно, репродукция.</a:t>
            </a:r>
          </a:p>
          <a:p>
            <a:r>
              <a:rPr lang="ru-RU" dirty="0"/>
              <a:t>Береза – русская красавица, символ русских лесов.</a:t>
            </a:r>
          </a:p>
          <a:p>
            <a:r>
              <a:rPr lang="ru-RU" b="1" dirty="0"/>
              <a:t>14. Выражения – помощники.</a:t>
            </a:r>
            <a:endParaRPr lang="ru-RU" dirty="0"/>
          </a:p>
          <a:p>
            <a:r>
              <a:rPr lang="ru-RU" dirty="0"/>
              <a:t>Любовь художника к изображению радостного состояния природы.</a:t>
            </a:r>
          </a:p>
          <a:p>
            <a:r>
              <a:rPr lang="ru-RU" dirty="0"/>
              <a:t>Праздник света.</a:t>
            </a:r>
          </a:p>
          <a:p>
            <a:r>
              <a:rPr lang="ru-RU" dirty="0"/>
              <a:t>Восхищение русской красавицей.</a:t>
            </a:r>
          </a:p>
          <a:p>
            <a:r>
              <a:rPr lang="ru-RU" dirty="0"/>
              <a:t>Жемчужные переливы белого и </a:t>
            </a:r>
            <a:r>
              <a:rPr lang="ru-RU" dirty="0" err="1"/>
              <a:t>голубого</a:t>
            </a:r>
            <a:r>
              <a:rPr lang="ru-RU" dirty="0"/>
              <a:t>.</a:t>
            </a:r>
          </a:p>
          <a:p>
            <a:r>
              <a:rPr lang="ru-RU" dirty="0"/>
              <a:t>Кружевное переплетение ветвей.</a:t>
            </a:r>
          </a:p>
          <a:p>
            <a:r>
              <a:rPr lang="ru-RU" dirty="0"/>
              <a:t>Лазурное небо.</a:t>
            </a:r>
          </a:p>
          <a:p>
            <a:r>
              <a:rPr lang="ru-RU" dirty="0"/>
              <a:t>Предчувствие весны.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План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Автор </a:t>
            </a:r>
            <a:r>
              <a:rPr lang="ru-RU" dirty="0"/>
              <a:t>картины И.Э.Грабарь.</a:t>
            </a:r>
          </a:p>
          <a:p>
            <a:r>
              <a:rPr lang="ru-RU" dirty="0"/>
              <a:t>Время года, изображенное на картине.</a:t>
            </a:r>
          </a:p>
          <a:p>
            <a:r>
              <a:rPr lang="ru-RU" dirty="0"/>
              <a:t>Предметы изображения автора:</a:t>
            </a:r>
          </a:p>
          <a:p>
            <a:pPr lvl="1"/>
            <a:r>
              <a:rPr lang="ru-RU" dirty="0"/>
              <a:t>береза на переднем плане (ее строение, цвет ствола, ветвей)</a:t>
            </a:r>
          </a:p>
          <a:p>
            <a:pPr lvl="1"/>
            <a:r>
              <a:rPr lang="ru-RU" dirty="0"/>
              <a:t>деревья на заднем плане</a:t>
            </a:r>
          </a:p>
          <a:p>
            <a:r>
              <a:rPr lang="ru-RU" dirty="0"/>
              <a:t>Изображение неба, снега около деревьев.</a:t>
            </a:r>
          </a:p>
          <a:p>
            <a:r>
              <a:rPr lang="ru-RU" dirty="0"/>
              <a:t>Какое настроение вызывает картина?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kartina-grabarya-fevralskaya-lazu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5893"/>
            <a:ext cx="3929090" cy="668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266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Игорь Грабарь  «Февральская лазурь» </vt:lpstr>
      <vt:lpstr>История создания картины. </vt:lpstr>
      <vt:lpstr>Слайд 3</vt:lpstr>
      <vt:lpstr>Лазурь: </vt:lpstr>
      <vt:lpstr>Слайд 5</vt:lpstr>
      <vt:lpstr>Слайд 6</vt:lpstr>
      <vt:lpstr>План сочинения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Игорь Грабарь  «Февральская лазурь» </dc:title>
  <dc:creator>Acer</dc:creator>
  <cp:lastModifiedBy>Acer</cp:lastModifiedBy>
  <cp:revision>1</cp:revision>
  <dcterms:created xsi:type="dcterms:W3CDTF">2015-04-17T03:53:30Z</dcterms:created>
  <dcterms:modified xsi:type="dcterms:W3CDTF">2015-04-17T03:59:40Z</dcterms:modified>
</cp:coreProperties>
</file>