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4CE36A1-AAD7-41DE-92AD-37CF220107A2}" type="datetimeFigureOut">
              <a:rPr lang="ru-RU" smtClean="0"/>
              <a:pPr/>
              <a:t>27.06.2013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B5FE62E-2FC5-42A7-ADF8-F722E77EBC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2249424"/>
            <a:ext cx="8258204" cy="4325112"/>
          </a:xfrm>
        </p:spPr>
        <p:txBody>
          <a:bodyPr/>
          <a:lstStyle/>
          <a:p>
            <a:pPr>
              <a:buNone/>
            </a:pPr>
            <a:r>
              <a:rPr lang="ru-RU" b="1" cap="all" dirty="0" smtClean="0"/>
              <a:t> </a:t>
            </a:r>
          </a:p>
          <a:p>
            <a:pPr>
              <a:buNone/>
            </a:pPr>
            <a:r>
              <a:rPr lang="ru-RU" b="1" cap="all" dirty="0" smtClean="0"/>
              <a:t> «</a:t>
            </a:r>
            <a:r>
              <a:rPr lang="ru-RU" b="1" dirty="0" smtClean="0"/>
              <a:t>Формирование умения </a:t>
            </a:r>
            <a:r>
              <a:rPr lang="ru-RU" b="1" dirty="0" err="1" smtClean="0"/>
              <a:t>поисково</a:t>
            </a:r>
            <a:r>
              <a:rPr lang="ru-RU" b="1" dirty="0" smtClean="0"/>
              <a:t>-     исследовательской деятельности у обучающихся  на уроках русского языка через применение технологии развивающего обучения</a:t>
            </a:r>
            <a:r>
              <a:rPr lang="ru-RU" b="1" cap="all" dirty="0" smtClean="0"/>
              <a:t>»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Систематизирующей задачей в РО является задача формирования учебной деятельности. </a:t>
            </a:r>
          </a:p>
          <a:p>
            <a:r>
              <a:rPr lang="ru-RU" b="1" i="1" dirty="0" smtClean="0"/>
              <a:t>  Учебная деятельность - </a:t>
            </a:r>
            <a:r>
              <a:rPr lang="ru-RU" i="1" dirty="0" smtClean="0"/>
              <a:t>особая форма учебной активности человека, направленная на изменение им самого себя как субъекта </a:t>
            </a:r>
            <a:r>
              <a:rPr lang="ru-RU" dirty="0" smtClean="0"/>
              <a:t>(</a:t>
            </a:r>
            <a:r>
              <a:rPr lang="ru-RU" dirty="0" err="1" smtClean="0"/>
              <a:t>Репкин</a:t>
            </a:r>
            <a:r>
              <a:rPr lang="ru-RU" dirty="0" smtClean="0"/>
              <a:t> В.В.)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Структура учебной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Потребности и мотивы учебной деятельности</a:t>
            </a:r>
          </a:p>
          <a:p>
            <a:r>
              <a:rPr lang="ru-RU" dirty="0" smtClean="0"/>
              <a:t> Учебная задача</a:t>
            </a:r>
          </a:p>
          <a:p>
            <a:r>
              <a:rPr lang="ru-RU" dirty="0" smtClean="0"/>
              <a:t>Учебное действие</a:t>
            </a:r>
          </a:p>
          <a:p>
            <a:r>
              <a:rPr lang="ru-RU" dirty="0" smtClean="0"/>
              <a:t>Контроль и оценка выявленного общего способа действия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Репкина</a:t>
            </a:r>
            <a:r>
              <a:rPr lang="ru-RU" dirty="0" smtClean="0"/>
              <a:t> Н.В.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«Умение организовать и поддерживать коллективный диалог  в условиях анализа и решения учебных  задач, является, по-видимому, наиболее сложным компонентом методического мастерства учителя, осуществляющего РО. Сложность этой задачи определяется тем, что она не имеет стандартных решений. В каждой  конкретной ситуации учителю предстоит найти уникальные </a:t>
            </a:r>
          </a:p>
          <a:p>
            <a:pPr>
              <a:buNone/>
            </a:pPr>
            <a:r>
              <a:rPr lang="ru-RU" dirty="0" smtClean="0"/>
              <a:t>    по содержанию и форме способы своего участия в диалоге, которые, с одной стороны – направляли бы  его в нужное русло, не позволяя ученикам уклониться в сторону под влиянием случайных ассоциаций, а с другой стороны-  оставляли бы достаточно свободы для дискуссий»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Мониторинг результатов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создание проекта по одной из тем программы </a:t>
            </a:r>
            <a:r>
              <a:rPr lang="ru-RU" i="1" dirty="0" smtClean="0"/>
              <a:t>(например, по этимологии словарных слов или по истории фразеологизмов)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создание обобщающих таблиц, кластеров по итогам изученной темы.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Заключение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Я думаю, что </a:t>
            </a:r>
            <a:r>
              <a:rPr lang="ru-RU" smtClean="0"/>
              <a:t>подводя итог </a:t>
            </a:r>
            <a:r>
              <a:rPr lang="ru-RU" dirty="0" smtClean="0"/>
              <a:t>сказанному, можно утверждать, что   технология  РО отвечает требованиям современного образования: во-первых, она позволяет повысить качество образования</a:t>
            </a:r>
            <a:r>
              <a:rPr lang="ru-RU" smtClean="0"/>
              <a:t>,  </a:t>
            </a:r>
            <a:r>
              <a:rPr lang="ru-RU" dirty="0" smtClean="0"/>
              <a:t>во-вторых, данная технология эффективна в процессе формирования у обучающихся умения поисково-исследовательской деятельности, а это умение  очень важно для дальнейшего образования ребят,  и шире – способствует развитию личности ребёнка.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3000"/>
            <a:ext cx="8472518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В.В.Давыдов «Теория РО» (1996 г.):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«Психологические и педагогические исследования, проведённые в последние десятилетия в нашей стране, свидетельствуют о том, что система народного образования не обеспечивает должного развития детей, подростков и юношей. Поэтому одно из главных положений концепции обновления нашего образования связано с установкой на то, чтобы последнее прежде всего было направлено на их интеллектуальное, нравственное и физическое развитие».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Запрос общества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задача современной школы не просто сообщить учащимся сумму знаний, а научить их </a:t>
            </a:r>
            <a:r>
              <a:rPr lang="ru-RU" i="1" dirty="0" smtClean="0"/>
              <a:t>самостоятельно </a:t>
            </a:r>
            <a:r>
              <a:rPr lang="ru-RU" dirty="0" smtClean="0"/>
              <a:t>ориентироваться в научной информации, научить их мыслить, успешно применять свои знания и умения в жизни, т.е. осуществить переход от парадигмы обучения к парадигме учения.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Противоречия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 традиционной системы образования свойственна учебная активность репродуктивного характера, которая, к сожалению, не обеспечивает  формирования у обучающихся такого навыка, т.е. возникает </a:t>
            </a:r>
            <a:r>
              <a:rPr lang="ru-RU" i="1" dirty="0" smtClean="0"/>
              <a:t>противоречие между запросом  общества и  результатами  образования в традиционной системе.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Новые цели образования требуют изменений и  в   деятельности учителя. Но часто педагоги бывают не готовы к изменениям: ведь перестройки требует вся система работы, а чтобы осуществить такую перестройку, необходимо повышать собственную профессиональную квалификацию. А значит, возникает ещё одно </a:t>
            </a:r>
            <a:r>
              <a:rPr lang="ru-RU" i="1" dirty="0" smtClean="0"/>
              <a:t>противоречие- между законодательно установленной целью образования и квалификацией педагога.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как, используя какие современные технологии, сформировать у обучающихся умение вести </a:t>
            </a:r>
            <a:r>
              <a:rPr lang="ru-RU" dirty="0" err="1" smtClean="0"/>
              <a:t>поиско-исследовательскую</a:t>
            </a:r>
            <a:r>
              <a:rPr lang="ru-RU" dirty="0" smtClean="0"/>
              <a:t>  деятельность. </a:t>
            </a:r>
          </a:p>
          <a:p>
            <a:endParaRPr lang="ru-RU" dirty="0" smtClean="0"/>
          </a:p>
          <a:p>
            <a:r>
              <a:rPr lang="ru-RU" i="1" u="sng" dirty="0" smtClean="0"/>
              <a:t>     Технология развивающего обучения</a:t>
            </a:r>
            <a:endParaRPr lang="ru-RU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Цель моей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формировать у обучающихся умение вести самостоятельную исследовательскую деятельность  через применение в системе работы приёмов </a:t>
            </a:r>
            <a:r>
              <a:rPr lang="ru-RU" smtClean="0"/>
              <a:t>и методов РО.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/>
          </a:bodyPr>
          <a:lstStyle/>
          <a:p>
            <a:r>
              <a:rPr lang="ru-RU" dirty="0" smtClean="0"/>
              <a:t>изучить литературу, посвящённую описанию системы РО </a:t>
            </a:r>
          </a:p>
          <a:p>
            <a:r>
              <a:rPr lang="ru-RU" dirty="0" smtClean="0"/>
              <a:t>- разработать систему уроков по русскому языку с использованием технологии РО;</a:t>
            </a:r>
          </a:p>
          <a:p>
            <a:r>
              <a:rPr lang="ru-RU" dirty="0" smtClean="0"/>
              <a:t>- продумать способы мониторинга у обучающихся умения вести самостоятельную исследовательскую деятельность;</a:t>
            </a:r>
          </a:p>
          <a:p>
            <a:r>
              <a:rPr lang="ru-RU" smtClean="0"/>
              <a:t>- </a:t>
            </a:r>
            <a:r>
              <a:rPr lang="ru-RU" dirty="0" smtClean="0"/>
              <a:t>определить перспективы работы по формированию данного навыка.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повышение мотивации к обучению,</a:t>
            </a:r>
          </a:p>
          <a:p>
            <a:pPr lvl="0"/>
            <a:r>
              <a:rPr lang="ru-RU" dirty="0" smtClean="0"/>
              <a:t>создание комфортной психологической обстановки на уроке,</a:t>
            </a:r>
          </a:p>
          <a:p>
            <a:pPr lvl="0"/>
            <a:r>
              <a:rPr lang="ru-RU" dirty="0" smtClean="0"/>
              <a:t> </a:t>
            </a:r>
            <a:r>
              <a:rPr lang="ru-RU" smtClean="0"/>
              <a:t>развитие </a:t>
            </a:r>
            <a:r>
              <a:rPr lang="ru-RU" smtClean="0"/>
              <a:t>абстрактн</a:t>
            </a:r>
            <a:r>
              <a:rPr lang="ru-RU" smtClean="0"/>
              <a:t>ого </a:t>
            </a:r>
            <a:r>
              <a:rPr lang="ru-RU" dirty="0" smtClean="0"/>
              <a:t>мышления,</a:t>
            </a:r>
          </a:p>
          <a:p>
            <a:pPr lvl="0"/>
            <a:r>
              <a:rPr lang="ru-RU" dirty="0" smtClean="0"/>
              <a:t>формирование умения высказывать своё мнение, доказывать его;</a:t>
            </a:r>
          </a:p>
          <a:p>
            <a:pPr lvl="0"/>
            <a:r>
              <a:rPr lang="ru-RU" dirty="0" smtClean="0"/>
              <a:t>умение работать в коллективе.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</TotalTime>
  <Words>591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Слайд 1</vt:lpstr>
      <vt:lpstr> В.В.Давыдов «Теория РО» (1996 г.): </vt:lpstr>
      <vt:lpstr>Запрос общества</vt:lpstr>
      <vt:lpstr>Противоречия</vt:lpstr>
      <vt:lpstr>Слайд 5</vt:lpstr>
      <vt:lpstr>Проблема</vt:lpstr>
      <vt:lpstr>Цель моей работы</vt:lpstr>
      <vt:lpstr>Задачи</vt:lpstr>
      <vt:lpstr>Ожидаемые результаты</vt:lpstr>
      <vt:lpstr>Сущность работы</vt:lpstr>
      <vt:lpstr>Структура учебной деятельности </vt:lpstr>
      <vt:lpstr>Репкина Н.В.</vt:lpstr>
      <vt:lpstr>Мониторинг результатов работы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11</cp:revision>
  <dcterms:created xsi:type="dcterms:W3CDTF">2013-06-26T19:26:19Z</dcterms:created>
  <dcterms:modified xsi:type="dcterms:W3CDTF">2013-06-27T06:35:56Z</dcterms:modified>
</cp:coreProperties>
</file>