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2861-AF4C-4FC3-AD82-24C0BC89F04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9FB7B-FAF8-440D-AA73-631E7CB2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1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2861-AF4C-4FC3-AD82-24C0BC89F04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9FB7B-FAF8-440D-AA73-631E7CB2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73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2861-AF4C-4FC3-AD82-24C0BC89F04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9FB7B-FAF8-440D-AA73-631E7CB2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52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2861-AF4C-4FC3-AD82-24C0BC89F04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9FB7B-FAF8-440D-AA73-631E7CB2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2861-AF4C-4FC3-AD82-24C0BC89F04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9FB7B-FAF8-440D-AA73-631E7CB2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80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2861-AF4C-4FC3-AD82-24C0BC89F04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9FB7B-FAF8-440D-AA73-631E7CB2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13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2861-AF4C-4FC3-AD82-24C0BC89F04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9FB7B-FAF8-440D-AA73-631E7CB2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26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2861-AF4C-4FC3-AD82-24C0BC89F04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9FB7B-FAF8-440D-AA73-631E7CB2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88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2861-AF4C-4FC3-AD82-24C0BC89F04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9FB7B-FAF8-440D-AA73-631E7CB2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23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2861-AF4C-4FC3-AD82-24C0BC89F04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9FB7B-FAF8-440D-AA73-631E7CB2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56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2861-AF4C-4FC3-AD82-24C0BC89F04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9FB7B-FAF8-440D-AA73-631E7CB2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62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32861-AF4C-4FC3-AD82-24C0BC89F04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9FB7B-FAF8-440D-AA73-631E7CB2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56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резентация трех книг, посвященных выдающемуся художнику Сергею Калмыкову пройдет в Казахстане ОРЕН.РУ - Первый Региональ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" y="-363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332656"/>
            <a:ext cx="8064896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Экскурсия в детскую     библиотеку .</a:t>
            </a:r>
            <a:endParaRPr lang="ru-RU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39552" y="2780927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+mj-lt"/>
              </a:rPr>
              <a:t>МКДОУ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Бутурлиновский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 д\с № 1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+mj-lt"/>
              </a:rPr>
              <a:t>Группа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«Светлячки»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33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езентация трех книг, посвященных выдающемуся художнику Сергею Калмыкову пройдет в Казахстане ОРЕН.РУ - Первый Региональ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0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Презентация трех книг, посвященных выдающемуся художнику Сергею Калмыкову пройдет в Казахстане ОРЕН.РУ - Первый Региональ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87"/>
            <a:ext cx="91530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0072" y="548681"/>
            <a:ext cx="36724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Библиотека –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книжкин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дом,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Уютно  и красиво в нем.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Здесь книжки разные живут.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всех всегда здесь в гости ждут!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Библиотекарь, добрый друг,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Расскажет обо всем вокруг, 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Поможет книги подобрать, 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Поможет слово прочитать.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библиотеке тишина,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Стоят на полках книжки.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Здесь набираются ума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Девчонки и мальчишки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564" y="404664"/>
            <a:ext cx="4895215" cy="3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6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езентация трех книг, посвященных выдающемуся художнику Сергею Калмыкову пройдет в Казахстане ОРЕН.РУ - Первый Региональ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0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708920"/>
            <a:ext cx="4427984" cy="3320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164101"/>
            <a:ext cx="4572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95536" y="260648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 сколько в этом доме книг !</a:t>
            </a:r>
          </a:p>
          <a:p>
            <a:r>
              <a:rPr lang="ru-RU" dirty="0" smtClean="0"/>
              <a:t>Внимательно всмотрись-</a:t>
            </a:r>
          </a:p>
          <a:p>
            <a:r>
              <a:rPr lang="ru-RU" dirty="0" smtClean="0"/>
              <a:t>Здесь тысячи друзей твоих</a:t>
            </a:r>
          </a:p>
          <a:p>
            <a:r>
              <a:rPr lang="ru-RU" dirty="0" smtClean="0"/>
              <a:t>На полках улеглись</a:t>
            </a:r>
          </a:p>
          <a:p>
            <a:r>
              <a:rPr lang="ru-RU" dirty="0" smtClean="0"/>
              <a:t>Они поговорят с тобой,</a:t>
            </a:r>
          </a:p>
          <a:p>
            <a:r>
              <a:rPr lang="ru-RU" dirty="0" smtClean="0"/>
              <a:t>И ты, мой юный друг, </a:t>
            </a:r>
          </a:p>
          <a:p>
            <a:r>
              <a:rPr lang="ru-RU" dirty="0" smtClean="0"/>
              <a:t>Весь путь истории земной</a:t>
            </a:r>
          </a:p>
          <a:p>
            <a:r>
              <a:rPr lang="ru-RU" dirty="0" smtClean="0"/>
              <a:t>Как бы увидишь вдруг…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2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езентация трех книг, посвященных выдающемуся художнику Сергею Калмыкову пройдет в Казахстане ОРЕН.РУ - Первый Региональ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0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770" y="260648"/>
            <a:ext cx="5052053" cy="37890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2708752"/>
            <a:ext cx="4956043" cy="3717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580112" y="908720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 хорошо 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       уметь читать ….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7126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езентация трех книг, посвященных выдающемуся художнику Сергею Калмыкову пройдет в Казахстане ОРЕН.РУ - Первый Региональ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0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88640"/>
            <a:ext cx="5148064" cy="38610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2726922"/>
            <a:ext cx="4488499" cy="33663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7126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езентация трех книг, посвященных выдающемуся художнику Сергею Калмыкову пройдет в Казахстане ОРЕН.РУ - Первый Региональ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0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0648"/>
            <a:ext cx="4572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2687137"/>
            <a:ext cx="4980045" cy="37350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7126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езентация трех книг, посвященных выдающемуся художнику Сергею Калмыкову пройдет в Казахстане ОРЕН.РУ - Первый Региональ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0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19" y="188640"/>
            <a:ext cx="4464497" cy="33483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2780928"/>
            <a:ext cx="4968552" cy="372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627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81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2015-04-18T18:03:53Z</dcterms:created>
  <dcterms:modified xsi:type="dcterms:W3CDTF">2015-04-18T19:41:35Z</dcterms:modified>
</cp:coreProperties>
</file>