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7" r:id="rId2"/>
    <p:sldId id="284" r:id="rId3"/>
    <p:sldId id="279" r:id="rId4"/>
    <p:sldId id="281" r:id="rId5"/>
    <p:sldId id="275" r:id="rId6"/>
    <p:sldId id="277" r:id="rId7"/>
    <p:sldId id="270" r:id="rId8"/>
    <p:sldId id="283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8" autoAdjust="0"/>
    <p:restoredTop sz="94660"/>
  </p:normalViewPr>
  <p:slideViewPr>
    <p:cSldViewPr>
      <p:cViewPr>
        <p:scale>
          <a:sx n="100" d="100"/>
          <a:sy n="100" d="100"/>
        </p:scale>
        <p:origin x="-35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FA428-B104-4735-9F70-4068414EBD14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A425-3E87-41AB-B2A2-6A89761AC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8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CA425-3E87-41AB-B2A2-6A89761ACFD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21B4-00F8-437B-9A93-577DE2385E0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D121B4-00F8-437B-9A93-577DE2385E01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9454EE-9B8E-407A-B76D-5F9B6A6D661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aTaLi\Desktop\&#1053;&#1072;&#1090;&#1072;&#1096;&#1072;\&#1053;&#1054;&#1044;%20&#1084;&#1086;&#1080;,%20&#1079;&#1072;&#1076;&#1072;&#1095;&#1080;%20&#1074;.%20&#1080;%20&#1086;\&#1079;&#1072;&#1085;&#1103;&#1090;&#1080;&#1103;%20&#1082;&#1086;&#1085;&#1082;&#1088;&#1077;&#1090;&#1085;&#1086;%20&#1084;&#1086;&#1080;\&#1057;&#1090;&#1072;&#1088;&#1096;&#1072;&#1103;%20&#1075;&#1088;&#1091;&#1087;&#1087;&#1072;\&#1054;&#1082;&#1088;&#1091;&#1078;.%20&#1084;&#1080;&#1088;\&#1045;&#1074;&#1090;&#1080;&#1093;&#1086;&#1074;&#1072;%20&#1053;.&#1053;.%20&#1052;&#1040;&#1044;&#1054;&#1059;%20&#8470;81%20&#1050;&#1072;&#1082;%20&#1085;&#1072;&#1091;&#1095;&#1080;&#1090;&#1100;&#1089;&#1103;%20&#1076;&#1088;&#1091;&#1078;&#1080;&#1090;&#1100;\&#1055;&#1088;&#1077;&#1079;&#1077;&#1085;&#1090;&#1072;&#1094;&#1080;&#1103;%20&#1082;%20&#1053;&#1054;&#1044;%20&#1050;&#1072;&#1082;%20&#1085;&#1072;&#1091;&#1095;&#1080;&#1090;&#1100;&#1089;&#1103;%20&#1076;&#1088;&#1091;&#1078;&#1080;&#1090;&#1100;\&#1053;&#1040;&#1057;&#1058;&#1054;&#1071;&#1065;&#1048;&#1049;%20&#1044;&#1056;&#1059;&#1043;%202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391737" y="332656"/>
            <a:ext cx="8072494" cy="60007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chemeClr val="bg1"/>
                </a:solidFill>
                <a:cs typeface="Aharoni" pitchFamily="2" charset="-79"/>
              </a:rPr>
              <a:t>Нет друга, ищи, </a:t>
            </a:r>
          </a:p>
          <a:p>
            <a:r>
              <a:rPr lang="ru-RU" sz="3600" dirty="0">
                <a:solidFill>
                  <a:schemeClr val="bg1"/>
                </a:solidFill>
                <a:cs typeface="Aharoni" pitchFamily="2" charset="-79"/>
              </a:rPr>
              <a:t>а нашел, так береги</a:t>
            </a:r>
            <a:endParaRPr lang="ru-RU" sz="3600" dirty="0">
              <a:cs typeface="Aharoni" pitchFamily="2" charset="-79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73175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         </a:t>
            </a:r>
            <a:endParaRPr lang="ru-RU" sz="2800" b="1" dirty="0" smtClean="0"/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  </a:t>
            </a:r>
            <a:r>
              <a:rPr lang="ru-RU" sz="2800" b="1" dirty="0" smtClean="0"/>
              <a:t>Дружба </a:t>
            </a:r>
            <a:r>
              <a:rPr lang="ru-RU" sz="2800" b="1" dirty="0"/>
              <a:t>– это когда дети хотят быть вместе, когда вместе играют, и  не ссорятся. </a:t>
            </a:r>
            <a:endParaRPr lang="ru-RU" sz="2800" b="1" dirty="0" smtClean="0"/>
          </a:p>
          <a:p>
            <a:pPr algn="ctr">
              <a:lnSpc>
                <a:spcPct val="150000"/>
              </a:lnSpc>
            </a:pPr>
            <a:r>
              <a:rPr lang="ru-RU" sz="2800" b="1" dirty="0" smtClean="0"/>
              <a:t>           Дружба </a:t>
            </a:r>
            <a:r>
              <a:rPr lang="ru-RU" sz="2800" b="1" dirty="0"/>
              <a:t>– это улыбки друзей. </a:t>
            </a:r>
            <a:endParaRPr lang="ru-RU" sz="2800" b="1" dirty="0" smtClean="0"/>
          </a:p>
          <a:p>
            <a:pPr algn="ctr">
              <a:lnSpc>
                <a:spcPct val="150000"/>
              </a:lnSpc>
            </a:pPr>
            <a:r>
              <a:rPr lang="ru-RU" sz="2800" b="1" dirty="0"/>
              <a:t> </a:t>
            </a:r>
            <a:r>
              <a:rPr lang="ru-RU" sz="2800" b="1" dirty="0" smtClean="0"/>
              <a:t>          Значит</a:t>
            </a:r>
            <a:r>
              <a:rPr lang="ru-RU" sz="2800" b="1" dirty="0"/>
              <a:t>, друзья – это люди, с которыми нам легко, интересно и комфортно.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39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71479"/>
            <a:ext cx="8388015" cy="62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0" y="785794"/>
            <a:ext cx="3143240" cy="17716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2786050" y="2214554"/>
            <a:ext cx="4357718" cy="2786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0"/>
            <a:ext cx="603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03363" lvl="2" indent="-282575">
              <a:spcBef>
                <a:spcPts val="600"/>
              </a:spcBef>
              <a:buClr>
                <a:srgbClr val="B83D68"/>
              </a:buClr>
              <a:buSzPct val="135000"/>
              <a:buFont typeface="Wingdings" pitchFamily="2" charset="2"/>
              <a:buChar char=""/>
              <a:tabLst>
                <a:tab pos="360363" algn="l"/>
                <a:tab pos="808038" algn="l"/>
                <a:tab pos="1257300" algn="l"/>
                <a:tab pos="1706563" algn="l"/>
                <a:tab pos="2155825" algn="l"/>
                <a:tab pos="2605088" algn="l"/>
                <a:tab pos="3054350" algn="l"/>
                <a:tab pos="3503613" algn="l"/>
                <a:tab pos="3952875" algn="l"/>
                <a:tab pos="4402138" algn="l"/>
                <a:tab pos="4851400" algn="l"/>
                <a:tab pos="5300663" algn="l"/>
                <a:tab pos="5749925" algn="l"/>
                <a:tab pos="6199188" algn="l"/>
                <a:tab pos="6648450" algn="l"/>
                <a:tab pos="7097713" algn="l"/>
                <a:tab pos="7546975" algn="l"/>
                <a:tab pos="7996238" algn="l"/>
                <a:tab pos="8445500" algn="l"/>
                <a:tab pos="8894763" algn="l"/>
                <a:tab pos="9344025" algn="l"/>
              </a:tabLst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Правила дружбы!!!</a:t>
            </a:r>
            <a:endParaRPr lang="ru-RU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6429387" y="500042"/>
            <a:ext cx="2714613" cy="206140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0" y="2571744"/>
            <a:ext cx="3143272" cy="170021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3143248"/>
            <a:ext cx="3430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бояться просить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прощения  у друга!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142984"/>
            <a:ext cx="1891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ссориться!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0" y="4286256"/>
            <a:ext cx="2428892" cy="18573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714884"/>
            <a:ext cx="1534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злиться!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3214678" y="571480"/>
            <a:ext cx="2928958" cy="207170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2357422" y="4929198"/>
            <a:ext cx="3071834" cy="192880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6929454" y="2357430"/>
            <a:ext cx="2214546" cy="19288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5286380" y="4357694"/>
            <a:ext cx="3857620" cy="220028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4929198"/>
            <a:ext cx="27478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Быть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внимательным!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1071546"/>
            <a:ext cx="2018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жадничать!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15206" y="2857496"/>
            <a:ext cx="16626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Помогать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другу!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00364" y="5357826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Быть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честным!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8016" y="1285860"/>
            <a:ext cx="1704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Уступать!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2928934"/>
            <a:ext cx="1947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Быть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вежливым!</a:t>
            </a:r>
            <a:endParaRPr lang="ru-RU" sz="2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14488"/>
            <a:ext cx="857256" cy="838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143380"/>
            <a:ext cx="885825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91225"/>
            <a:ext cx="885825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857364"/>
            <a:ext cx="885825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857628"/>
            <a:ext cx="885825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0" y="285728"/>
            <a:ext cx="9144000" cy="65722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57422" y="2714620"/>
            <a:ext cx="49979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cs typeface="Aharoni" pitchFamily="2" charset="-79"/>
              </a:rPr>
              <a:t>Нет друга, ищи, </a:t>
            </a:r>
          </a:p>
          <a:p>
            <a:r>
              <a:rPr lang="ru-RU" sz="4000" dirty="0" smtClean="0">
                <a:solidFill>
                  <a:schemeClr val="bg1"/>
                </a:solidFill>
                <a:cs typeface="Aharoni" pitchFamily="2" charset="-79"/>
              </a:rPr>
              <a:t>а нашел, так береги. </a:t>
            </a:r>
            <a:endParaRPr lang="ru-RU" sz="4000" dirty="0">
              <a:solidFill>
                <a:schemeClr val="bg1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0" y="571480"/>
            <a:ext cx="9144000" cy="62865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500306"/>
            <a:ext cx="48577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Будете, друг за дружку держаться - можете ничего не бояться.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7158" y="714356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«Настроение»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1714488"/>
            <a:ext cx="4286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Настроение упало,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 валится из рук...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еще не все пропало,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есть хороший друг.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делом справимся вдвоем,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облегчением вздохнем –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Настроение поднимем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от пыли отряхнем!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0530" y="1714488"/>
            <a:ext cx="4643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Развести руки в сторону и вниз, пожать плечами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Пальчиком влево - вправо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Показать на друга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Положить руки на плечи друга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</a:t>
            </a:r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Присели,собрали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настроение в ладошки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Отряхивают руки.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64704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Дидактическая </a:t>
            </a:r>
            <a:r>
              <a:rPr lang="ru-RU" sz="3200" b="1" dirty="0"/>
              <a:t>игра «Подбери рифму» </a:t>
            </a:r>
            <a:endParaRPr lang="ru-RU" sz="3200" b="1" dirty="0" smtClean="0"/>
          </a:p>
          <a:p>
            <a:endParaRPr lang="ru-RU" sz="3200" dirty="0"/>
          </a:p>
          <a:p>
            <a:pPr>
              <a:lnSpc>
                <a:spcPct val="200000"/>
              </a:lnSpc>
            </a:pPr>
            <a:r>
              <a:rPr lang="ru-RU" sz="2400" dirty="0"/>
              <a:t>– Заглянул щенок в окошко: - Чем там лакомится </a:t>
            </a:r>
            <a:r>
              <a:rPr lang="ru-RU" sz="2400" i="1" dirty="0"/>
              <a:t>……(кошка)</a:t>
            </a:r>
          </a:p>
          <a:p>
            <a:pPr>
              <a:lnSpc>
                <a:spcPct val="200000"/>
              </a:lnSpc>
            </a:pPr>
            <a:r>
              <a:rPr lang="ru-RU" sz="2400" dirty="0"/>
              <a:t>– Ходят всякие тут, ишь! – Смотрит зло на кошку….. </a:t>
            </a:r>
            <a:r>
              <a:rPr lang="ru-RU" sz="2400" i="1" dirty="0"/>
              <a:t>(мышь</a:t>
            </a:r>
            <a:r>
              <a:rPr lang="ru-RU" sz="2400" dirty="0"/>
              <a:t>)</a:t>
            </a:r>
          </a:p>
          <a:p>
            <a:pPr>
              <a:lnSpc>
                <a:spcPct val="200000"/>
              </a:lnSpc>
            </a:pPr>
            <a:r>
              <a:rPr lang="ru-RU" sz="2400" dirty="0"/>
              <a:t>– Может, хватит, мышка злиться? – Прочирикала…</a:t>
            </a:r>
            <a:r>
              <a:rPr lang="ru-RU" sz="2400" i="1" dirty="0"/>
              <a:t>.(синица)</a:t>
            </a:r>
          </a:p>
          <a:p>
            <a:pPr>
              <a:lnSpc>
                <a:spcPct val="200000"/>
              </a:lnSpc>
            </a:pPr>
            <a:r>
              <a:rPr lang="ru-RU" sz="2400" dirty="0"/>
              <a:t>– Капризуля наша Маша, у неё в тарелке </a:t>
            </a:r>
            <a:r>
              <a:rPr lang="ru-RU" sz="2400" i="1" dirty="0"/>
              <a:t>…(каша).</a:t>
            </a:r>
          </a:p>
          <a:p>
            <a:pPr>
              <a:lnSpc>
                <a:spcPct val="200000"/>
              </a:lnSpc>
            </a:pPr>
            <a:r>
              <a:rPr lang="ru-RU" sz="2400" dirty="0"/>
              <a:t>– Очень громко плачет мальчик – Он поранил себе</a:t>
            </a:r>
            <a:r>
              <a:rPr lang="ru-RU" sz="2400" i="1" dirty="0"/>
              <a:t>…(пальчик).</a:t>
            </a:r>
          </a:p>
          <a:p>
            <a:pPr>
              <a:lnSpc>
                <a:spcPct val="200000"/>
              </a:lnSpc>
            </a:pPr>
            <a:r>
              <a:rPr lang="ru-RU" sz="2400" dirty="0"/>
              <a:t>– Ничего не произнес под кроватью спящий</a:t>
            </a:r>
            <a:r>
              <a:rPr lang="ru-RU" sz="2400" i="1" dirty="0"/>
              <a:t>…..(пес)</a:t>
            </a:r>
          </a:p>
        </p:txBody>
      </p:sp>
    </p:spTree>
    <p:extLst>
      <p:ext uri="{BB962C8B-B14F-4D97-AF65-F5344CB8AC3E}">
        <p14:creationId xmlns:p14="http://schemas.microsoft.com/office/powerpoint/2010/main" val="181173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-40702" y="0"/>
            <a:ext cx="9144000" cy="65722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728" y="1857364"/>
            <a:ext cx="70009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       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Доброго дня!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Хорошего настроения!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НАСТОЯЩИЙ ДРУГ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686</TotalTime>
  <Words>277</Words>
  <Application>Microsoft Office PowerPoint</Application>
  <PresentationFormat>Экран (4:3)</PresentationFormat>
  <Paragraphs>55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Admin</cp:lastModifiedBy>
  <cp:revision>79</cp:revision>
  <dcterms:created xsi:type="dcterms:W3CDTF">2013-11-16T10:33:44Z</dcterms:created>
  <dcterms:modified xsi:type="dcterms:W3CDTF">2015-06-05T20:37:09Z</dcterms:modified>
</cp:coreProperties>
</file>